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07" r:id="rId1"/>
  </p:sldMasterIdLst>
  <p:sldIdLst>
    <p:sldId id="256" r:id="rId2"/>
    <p:sldId id="257" r:id="rId3"/>
    <p:sldId id="258" r:id="rId4"/>
    <p:sldId id="272" r:id="rId5"/>
    <p:sldId id="273" r:id="rId6"/>
    <p:sldId id="274" r:id="rId7"/>
    <p:sldId id="280" r:id="rId8"/>
    <p:sldId id="279" r:id="rId9"/>
    <p:sldId id="276" r:id="rId10"/>
    <p:sldId id="275" r:id="rId11"/>
    <p:sldId id="27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5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7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33459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24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796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5516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870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134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823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453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937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351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0339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55995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5139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6905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2022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2010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023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419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  <p:sldLayoutId id="2147483919" r:id="rId12"/>
    <p:sldLayoutId id="2147483920" r:id="rId13"/>
    <p:sldLayoutId id="2147483921" r:id="rId14"/>
    <p:sldLayoutId id="2147483922" r:id="rId15"/>
    <p:sldLayoutId id="2147483923" r:id="rId16"/>
    <p:sldLayoutId id="214748392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B6F2D-7783-4EA1-90CA-02CE19BC9F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Crime Project; LITTER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EABB6E-A118-45A4-8BAF-4466589C3A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Brought to you by the School Council</a:t>
            </a:r>
          </a:p>
        </p:txBody>
      </p:sp>
    </p:spTree>
    <p:extLst>
      <p:ext uri="{BB962C8B-B14F-4D97-AF65-F5344CB8AC3E}">
        <p14:creationId xmlns:p14="http://schemas.microsoft.com/office/powerpoint/2010/main" val="3774910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782" y="653248"/>
            <a:ext cx="7173449" cy="5551503"/>
          </a:xfrm>
        </p:spPr>
        <p:txBody>
          <a:bodyPr>
            <a:normAutofit fontScale="90000"/>
          </a:bodyPr>
          <a:lstStyle/>
          <a:p>
            <a:r>
              <a:rPr lang="en-GB" dirty="0"/>
              <a:t>Litter Project</a:t>
            </a:r>
            <a:br>
              <a:rPr lang="en-GB" dirty="0"/>
            </a:br>
            <a:br>
              <a:rPr lang="en-GB" dirty="0"/>
            </a:br>
            <a:r>
              <a:rPr lang="en-GB" dirty="0">
                <a:solidFill>
                  <a:srgbClr val="00B050"/>
                </a:solidFill>
              </a:rPr>
              <a:t>AT Swingate, we had noticed an increase with litter in and around our school and we wanted to do something about it…</a:t>
            </a:r>
            <a:br>
              <a:rPr lang="en-GB" dirty="0"/>
            </a:b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847678-CEFE-4971-998C-940098B636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7072" y="233747"/>
            <a:ext cx="2971905" cy="524727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592C57F-1BB1-472A-A855-37B1179DB3BB}"/>
              </a:ext>
            </a:extLst>
          </p:cNvPr>
          <p:cNvSpPr/>
          <p:nvPr/>
        </p:nvSpPr>
        <p:spPr>
          <a:xfrm>
            <a:off x="8577072" y="2788920"/>
            <a:ext cx="2176272" cy="329184"/>
          </a:xfrm>
          <a:prstGeom prst="roundRect">
            <a:avLst/>
          </a:prstGeom>
          <a:solidFill>
            <a:srgbClr val="FFC000">
              <a:alpha val="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080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360" y="187538"/>
            <a:ext cx="3570575" cy="5276295"/>
          </a:xfrm>
        </p:spPr>
        <p:txBody>
          <a:bodyPr>
            <a:normAutofit/>
          </a:bodyPr>
          <a:lstStyle/>
          <a:p>
            <a:r>
              <a:rPr lang="en-GB" dirty="0"/>
              <a:t>Step 1</a:t>
            </a:r>
            <a:br>
              <a:rPr lang="en-GB" dirty="0"/>
            </a:br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Year 5 had already taken part in the ‘litter Angels’ project set by Medway Council in September.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2FD58D-B3A1-439F-8900-382DEC8EA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4859" y="187538"/>
            <a:ext cx="7315834" cy="24919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398331-F4AB-4663-83E8-68F4931DD3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6883" y="2825685"/>
            <a:ext cx="4503810" cy="792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275A586-200D-4AE3-A989-78EAD9B5343E}"/>
              </a:ext>
            </a:extLst>
          </p:cNvPr>
          <p:cNvSpPr txBox="1">
            <a:spLocks/>
          </p:cNvSpPr>
          <p:nvPr/>
        </p:nvSpPr>
        <p:spPr>
          <a:xfrm>
            <a:off x="5413248" y="2944368"/>
            <a:ext cx="6117336" cy="33880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We had a winning entry in one of our year 5 classes, Saturn Class.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15109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250" y="410003"/>
            <a:ext cx="4072878" cy="5276295"/>
          </a:xfrm>
        </p:spPr>
        <p:txBody>
          <a:bodyPr>
            <a:normAutofit/>
          </a:bodyPr>
          <a:lstStyle/>
          <a:p>
            <a:r>
              <a:rPr lang="en-GB" dirty="0"/>
              <a:t>Step 2</a:t>
            </a:r>
            <a:br>
              <a:rPr lang="en-GB" dirty="0"/>
            </a:br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We set up an Eco Squad during Parliament Week. These children were voted for in a democratic way.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87ACF7-2B67-48A3-94F4-50B6A2995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6912" y="95183"/>
            <a:ext cx="3378752" cy="1706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35FAE92-34B1-44C5-9863-7A79166169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3128" y="693179"/>
            <a:ext cx="3571681" cy="45984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F37B43-3B23-4B83-915D-CC2B799C6E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6006" y="1801369"/>
            <a:ext cx="2626708" cy="369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060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514" y="356616"/>
            <a:ext cx="4475214" cy="2999232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4000" dirty="0">
                <a:solidFill>
                  <a:schemeClr val="tx1"/>
                </a:solidFill>
              </a:rPr>
              <a:t>Within the eco squad, litter pickers were chosen for each playground. These children complete litter picking a minimum of 2-3 times a week at breaks and lunches.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CCE52A-2065-4663-AF3C-6B04CBA396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4920" y="7920"/>
            <a:ext cx="6437376" cy="34210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206F1C-125C-4129-9447-219B878B5C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3815" y="3259652"/>
            <a:ext cx="5173889" cy="2994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432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66" y="2514600"/>
            <a:ext cx="3880854" cy="3721608"/>
          </a:xfrm>
        </p:spPr>
        <p:txBody>
          <a:bodyPr>
            <a:normAutofit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sz="3600" dirty="0">
                <a:solidFill>
                  <a:schemeClr val="tx1"/>
                </a:solidFill>
              </a:rPr>
              <a:t>We made our own badges to wear.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EF19B7-DF93-4A9C-9370-A55737CD6F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9595" y="191932"/>
            <a:ext cx="5828721" cy="245982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55D3C3A-450B-4A8E-82E5-3198D4AC0BE5}"/>
              </a:ext>
            </a:extLst>
          </p:cNvPr>
          <p:cNvSpPr txBox="1">
            <a:spLocks/>
          </p:cNvSpPr>
          <p:nvPr/>
        </p:nvSpPr>
        <p:spPr>
          <a:xfrm>
            <a:off x="432066" y="-594361"/>
            <a:ext cx="3880854" cy="548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Step 3</a:t>
            </a:r>
            <a:br>
              <a:rPr lang="en-GB" dirty="0"/>
            </a:br>
            <a:br>
              <a:rPr lang="en-GB" dirty="0"/>
            </a:br>
            <a:r>
              <a:rPr lang="en-GB" sz="3600" dirty="0">
                <a:solidFill>
                  <a:schemeClr val="tx1"/>
                </a:solidFill>
              </a:rPr>
              <a:t>Swingate signed up to ‘Litter Heroes’ run by ‘Keep Britain Tidy’.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140E57-70BB-455E-B9CC-00AC2F573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0287" y="2651759"/>
            <a:ext cx="2888113" cy="285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03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66" y="365760"/>
            <a:ext cx="3880854" cy="5486400"/>
          </a:xfrm>
        </p:spPr>
        <p:txBody>
          <a:bodyPr>
            <a:normAutofit/>
          </a:bodyPr>
          <a:lstStyle/>
          <a:p>
            <a:r>
              <a:rPr lang="en-GB" dirty="0"/>
              <a:t>Step 4</a:t>
            </a:r>
            <a:br>
              <a:rPr lang="en-GB" dirty="0"/>
            </a:br>
            <a:br>
              <a:rPr lang="en-GB" dirty="0"/>
            </a:br>
            <a:r>
              <a:rPr lang="en-GB" sz="3600" dirty="0">
                <a:solidFill>
                  <a:schemeClr val="tx1"/>
                </a:solidFill>
              </a:rPr>
              <a:t>The eco squad ran an assembly to encourage classes to litter pick around the school and forest school. 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60B7ED-AE2C-4543-B80D-B56B4FD68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0520" y="185673"/>
            <a:ext cx="3822444" cy="39931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6BC1F8-997F-47FD-A2F7-E32648D32F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4609" y="216919"/>
            <a:ext cx="3162574" cy="57840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982C9D-7F73-405F-B582-85062284D6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434" y="4672585"/>
            <a:ext cx="1758706" cy="16437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0BD7A0-8628-495C-B0D1-2F41206ED2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0520" y="3473135"/>
            <a:ext cx="3061869" cy="2843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851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66" y="274320"/>
            <a:ext cx="3880854" cy="4078224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1"/>
                </a:solidFill>
              </a:rPr>
              <a:t>some classes have found bags full of rubbish. These have been logged with ‘Keep Britain Tidy’! 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2C50FA-549E-4DCB-86DB-2CCCC9740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6130" y="365760"/>
            <a:ext cx="6051685" cy="26243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9EB78A-E08F-4C86-8E1A-818A0F8CFC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589" y="3675022"/>
            <a:ext cx="4289851" cy="17776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65764D0-66D5-4CD4-9B27-6FD7038365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7847" y="3057008"/>
            <a:ext cx="5048249" cy="27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756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998" y="162171"/>
            <a:ext cx="4872362" cy="4549244"/>
          </a:xfrm>
        </p:spPr>
        <p:txBody>
          <a:bodyPr>
            <a:normAutofit fontScale="90000"/>
          </a:bodyPr>
          <a:lstStyle/>
          <a:p>
            <a:r>
              <a:rPr lang="en-GB" dirty="0"/>
              <a:t>Step 5</a:t>
            </a:r>
            <a:br>
              <a:rPr lang="en-GB" dirty="0"/>
            </a:br>
            <a:r>
              <a:rPr lang="en-GB" sz="3600" dirty="0">
                <a:solidFill>
                  <a:schemeClr val="tx1"/>
                </a:solidFill>
              </a:rPr>
              <a:t>We took part in the Great British Spring Clean by organising a local litter pick around the school community. Our local Medway representative, Amanda </a:t>
            </a:r>
            <a:r>
              <a:rPr lang="en-GB" sz="3600" dirty="0" err="1">
                <a:solidFill>
                  <a:schemeClr val="tx1"/>
                </a:solidFill>
              </a:rPr>
              <a:t>Kemsley</a:t>
            </a:r>
            <a:r>
              <a:rPr lang="en-GB" sz="3600" dirty="0">
                <a:solidFill>
                  <a:schemeClr val="tx1"/>
                </a:solidFill>
              </a:rPr>
              <a:t>, helped us out.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5FF0DE-99E5-4EFE-B340-EB9CEADFF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9317" y="2762922"/>
            <a:ext cx="4762913" cy="32540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9C60DBD-E764-49A7-9403-6752CAFE67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412" y="3950208"/>
            <a:ext cx="3295251" cy="23800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82D704-19E8-41AD-B3D3-C63B6A0FEB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453" y="4552857"/>
            <a:ext cx="4167853" cy="15553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0F7E3E-5673-403F-8FB8-DBDC2A82D6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1865" y="162171"/>
            <a:ext cx="4982335" cy="2765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39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22" y="338071"/>
            <a:ext cx="4297114" cy="5276295"/>
          </a:xfrm>
        </p:spPr>
        <p:txBody>
          <a:bodyPr>
            <a:normAutofit/>
          </a:bodyPr>
          <a:lstStyle/>
          <a:p>
            <a:r>
              <a:rPr lang="en-GB" dirty="0"/>
              <a:t>Step 5</a:t>
            </a:r>
            <a:br>
              <a:rPr lang="en-GB" dirty="0"/>
            </a:br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Swingate are aiming to gain the Eco Schools Green Flag award for all the hard work they are doing to help make Swingate a Green School.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BFE556-7163-486F-BDD9-E07D6E43CB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859278"/>
            <a:ext cx="3693753" cy="374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020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45" y="158763"/>
            <a:ext cx="9683767" cy="5551503"/>
          </a:xfrm>
        </p:spPr>
        <p:txBody>
          <a:bodyPr>
            <a:normAutofit/>
          </a:bodyPr>
          <a:lstStyle/>
          <a:p>
            <a:r>
              <a:rPr lang="en-GB" dirty="0"/>
              <a:t>Litter Project</a:t>
            </a:r>
            <a:br>
              <a:rPr lang="en-GB" dirty="0"/>
            </a:br>
            <a:br>
              <a:rPr lang="en-GB" dirty="0"/>
            </a:br>
            <a:r>
              <a:rPr lang="en-GB" dirty="0">
                <a:solidFill>
                  <a:srgbClr val="00B050"/>
                </a:solidFill>
              </a:rPr>
              <a:t>We hope we have started to make a difference within our school community and encouraged everyone to stop dropping litter!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CB9AD8-97A5-4DFE-A418-C0D95FFEC6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9002" y="158763"/>
            <a:ext cx="2030329" cy="276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826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8FA751"/>
      </a:accent1>
      <a:accent2>
        <a:srgbClr val="629D7D"/>
      </a:accent2>
      <a:accent3>
        <a:srgbClr val="5A7AAB"/>
      </a:accent3>
      <a:accent4>
        <a:srgbClr val="AA618F"/>
      </a:accent4>
      <a:accent5>
        <a:srgbClr val="BA5445"/>
      </a:accent5>
      <a:accent6>
        <a:srgbClr val="C8A547"/>
      </a:accent6>
      <a:hlink>
        <a:srgbClr val="91BF1A"/>
      </a:hlink>
      <a:folHlink>
        <a:srgbClr val="ADBE82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CF823853-53CC-4249-AEDB-2EA9F718B2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280</TotalTime>
  <Words>311</Words>
  <Application>Microsoft Office PowerPoint</Application>
  <PresentationFormat>Widescreen</PresentationFormat>
  <Paragraphs>14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Impact</vt:lpstr>
      <vt:lpstr>Main Event</vt:lpstr>
      <vt:lpstr>Crime Project; LITTER</vt:lpstr>
      <vt:lpstr>Litter Project  AT Swingate, we had noticed an increase with litter in and around our school and we wanted to do something about it… </vt:lpstr>
      <vt:lpstr>Step 1  Year 5 had already taken part in the ‘litter Angels’ project set by Medway Council in September. </vt:lpstr>
      <vt:lpstr>Step 2  We set up an Eco Squad during Parliament Week. These children were voted for in a democratic way. </vt:lpstr>
      <vt:lpstr>    Within the eco squad, litter pickers were chosen for each playground. These children complete litter picking a minimum of 2-3 times a week at breaks and lunches. </vt:lpstr>
      <vt:lpstr>  We made our own badges to wear. </vt:lpstr>
      <vt:lpstr>Step 4  The eco squad ran an assembly to encourage classes to litter pick around the school and forest school.  </vt:lpstr>
      <vt:lpstr>some classes have found bags full of rubbish. These have been logged with ‘Keep Britain Tidy’!  </vt:lpstr>
      <vt:lpstr>Step 5 We took part in the Great British Spring Clean by organising a local litter pick around the school community. Our local Medway representative, Amanda Kemsley, helped us out. </vt:lpstr>
      <vt:lpstr>Step 5  Swingate are aiming to gain the Eco Schools Green Flag award for all the hard work they are doing to help make Swingate a Green School. </vt:lpstr>
      <vt:lpstr>Litter Project  We hope we have started to make a difference within our school community and encouraged everyone to stop dropping litter!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Recycling Project</dc:title>
  <dc:creator>NWright</dc:creator>
  <cp:lastModifiedBy>Alison Dunwell</cp:lastModifiedBy>
  <cp:revision>44</cp:revision>
  <dcterms:created xsi:type="dcterms:W3CDTF">2022-01-17T21:03:20Z</dcterms:created>
  <dcterms:modified xsi:type="dcterms:W3CDTF">2024-03-22T08:40:16Z</dcterms:modified>
</cp:coreProperties>
</file>