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56" r:id="rId2"/>
    <p:sldId id="314" r:id="rId3"/>
    <p:sldId id="274" r:id="rId4"/>
    <p:sldId id="258" r:id="rId5"/>
    <p:sldId id="317" r:id="rId6"/>
    <p:sldId id="259" r:id="rId7"/>
    <p:sldId id="261" r:id="rId8"/>
    <p:sldId id="346" r:id="rId9"/>
    <p:sldId id="335" r:id="rId10"/>
    <p:sldId id="316" r:id="rId11"/>
    <p:sldId id="338" r:id="rId12"/>
    <p:sldId id="349" r:id="rId13"/>
    <p:sldId id="339" r:id="rId14"/>
    <p:sldId id="340" r:id="rId15"/>
    <p:sldId id="348" r:id="rId16"/>
    <p:sldId id="343" r:id="rId17"/>
    <p:sldId id="347" r:id="rId18"/>
    <p:sldId id="344" r:id="rId19"/>
    <p:sldId id="34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eehan" initials="SM" lastIdx="1" clrIdx="0">
    <p:extLst>
      <p:ext uri="{19B8F6BF-5375-455C-9EA6-DF929625EA0E}">
        <p15:presenceInfo xmlns:p15="http://schemas.microsoft.com/office/powerpoint/2012/main" userId="49939650c274be3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EDA"/>
    <a:srgbClr val="FFEBB3"/>
    <a:srgbClr val="FFFE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B47953-EC10-46B4-A270-0D389C18239A}" v="29" dt="2019-11-25T15:53:55.0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969" autoAdjust="0"/>
    <p:restoredTop sz="85900" autoAdjust="0"/>
  </p:normalViewPr>
  <p:slideViewPr>
    <p:cSldViewPr snapToGrid="0" snapToObjects="1">
      <p:cViewPr varScale="1">
        <p:scale>
          <a:sx n="62" d="100"/>
          <a:sy n="62" d="100"/>
        </p:scale>
        <p:origin x="1260" y="60"/>
      </p:cViewPr>
      <p:guideLst>
        <p:guide orient="horz" pos="2160"/>
        <p:guide pos="384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6594AF14-AB5D-47F2-BFD0-133B42F1D322}"/>
    <pc:docChg chg="custSel addSld modSld sldOrd">
      <pc:chgData name="Natasha Robertson" userId="40240c759480c2fe" providerId="LiveId" clId="{6594AF14-AB5D-47F2-BFD0-133B42F1D322}" dt="2019-07-28T19:26:32.221" v="2253" actId="20577"/>
      <pc:docMkLst>
        <pc:docMk/>
      </pc:docMkLst>
      <pc:sldChg chg="modNotesTx">
        <pc:chgData name="Natasha Robertson" userId="40240c759480c2fe" providerId="LiveId" clId="{6594AF14-AB5D-47F2-BFD0-133B42F1D322}" dt="2019-07-28T19:23:06.686" v="1850" actId="20577"/>
        <pc:sldMkLst>
          <pc:docMk/>
          <pc:sldMk cId="2517911907" sldId="258"/>
        </pc:sldMkLst>
      </pc:sldChg>
      <pc:sldChg chg="modNotesTx">
        <pc:chgData name="Natasha Robertson" userId="40240c759480c2fe" providerId="LiveId" clId="{6594AF14-AB5D-47F2-BFD0-133B42F1D322}" dt="2019-07-28T19:03:26.653" v="934" actId="20577"/>
        <pc:sldMkLst>
          <pc:docMk/>
          <pc:sldMk cId="1431183699" sldId="260"/>
        </pc:sldMkLst>
      </pc:sldChg>
      <pc:sldChg chg="modSp">
        <pc:chgData name="Natasha Robertson" userId="40240c759480c2fe" providerId="LiveId" clId="{6594AF14-AB5D-47F2-BFD0-133B42F1D322}" dt="2019-07-28T19:10:36.861" v="1760" actId="14100"/>
        <pc:sldMkLst>
          <pc:docMk/>
          <pc:sldMk cId="3908355725" sldId="262"/>
        </pc:sldMkLst>
        <pc:spChg chg="mod">
          <ac:chgData name="Natasha Robertson" userId="40240c759480c2fe" providerId="LiveId" clId="{6594AF14-AB5D-47F2-BFD0-133B42F1D322}" dt="2019-07-28T19:10:36.861" v="1760" actId="14100"/>
          <ac:spMkLst>
            <pc:docMk/>
            <pc:sldMk cId="3908355725" sldId="262"/>
            <ac:spMk id="8" creationId="{B037ED3D-4640-4C99-BD8E-7128C709FBE2}"/>
          </ac:spMkLst>
        </pc:spChg>
      </pc:sldChg>
      <pc:sldChg chg="modSp">
        <pc:chgData name="Natasha Robertson" userId="40240c759480c2fe" providerId="LiveId" clId="{6594AF14-AB5D-47F2-BFD0-133B42F1D322}" dt="2019-07-28T19:12:44.065" v="1783" actId="2711"/>
        <pc:sldMkLst>
          <pc:docMk/>
          <pc:sldMk cId="3495078599" sldId="274"/>
        </pc:sldMkLst>
        <pc:spChg chg="mod">
          <ac:chgData name="Natasha Robertson" userId="40240c759480c2fe" providerId="LiveId" clId="{6594AF14-AB5D-47F2-BFD0-133B42F1D322}" dt="2019-07-28T19:12:44.065" v="1783" actId="2711"/>
          <ac:spMkLst>
            <pc:docMk/>
            <pc:sldMk cId="3495078599" sldId="274"/>
            <ac:spMk id="4" creationId="{094689F8-0C3A-4726-BA8E-75FFDFF2B471}"/>
          </ac:spMkLst>
        </pc:spChg>
      </pc:sldChg>
      <pc:sldChg chg="modNotesTx">
        <pc:chgData name="Natasha Robertson" userId="40240c759480c2fe" providerId="LiveId" clId="{6594AF14-AB5D-47F2-BFD0-133B42F1D322}" dt="2019-07-28T19:26:32.221" v="2253" actId="20577"/>
        <pc:sldMkLst>
          <pc:docMk/>
          <pc:sldMk cId="3221461135" sldId="316"/>
        </pc:sldMkLst>
      </pc:sldChg>
      <pc:sldChg chg="modSp modAnim modNotesTx">
        <pc:chgData name="Natasha Robertson" userId="40240c759480c2fe" providerId="LiveId" clId="{6594AF14-AB5D-47F2-BFD0-133B42F1D322}" dt="2019-07-28T19:09:16.799" v="1744"/>
        <pc:sldMkLst>
          <pc:docMk/>
          <pc:sldMk cId="3292693210" sldId="318"/>
        </pc:sldMkLst>
        <pc:spChg chg="mod">
          <ac:chgData name="Natasha Robertson" userId="40240c759480c2fe" providerId="LiveId" clId="{6594AF14-AB5D-47F2-BFD0-133B42F1D322}" dt="2019-07-28T19:04:22.581" v="977" actId="14100"/>
          <ac:spMkLst>
            <pc:docMk/>
            <pc:sldMk cId="3292693210" sldId="318"/>
            <ac:spMk id="3" creationId="{675A7142-34F1-4E54-A85B-FF703025B360}"/>
          </ac:spMkLst>
        </pc:spChg>
        <pc:spChg chg="mod">
          <ac:chgData name="Natasha Robertson" userId="40240c759480c2fe" providerId="LiveId" clId="{6594AF14-AB5D-47F2-BFD0-133B42F1D322}" dt="2019-07-28T19:04:44.012" v="979" actId="20577"/>
          <ac:spMkLst>
            <pc:docMk/>
            <pc:sldMk cId="3292693210" sldId="318"/>
            <ac:spMk id="8" creationId="{B037ED3D-4640-4C99-BD8E-7128C709FBE2}"/>
          </ac:spMkLst>
        </pc:spChg>
      </pc:sldChg>
      <pc:sldChg chg="modSp">
        <pc:chgData name="Natasha Robertson" userId="40240c759480c2fe" providerId="LiveId" clId="{6594AF14-AB5D-47F2-BFD0-133B42F1D322}" dt="2019-07-28T19:10:13.566" v="1758" actId="404"/>
        <pc:sldMkLst>
          <pc:docMk/>
          <pc:sldMk cId="299115578" sldId="319"/>
        </pc:sldMkLst>
        <pc:spChg chg="mod">
          <ac:chgData name="Natasha Robertson" userId="40240c759480c2fe" providerId="LiveId" clId="{6594AF14-AB5D-47F2-BFD0-133B42F1D322}" dt="2019-07-28T19:10:02.124" v="1755" actId="20577"/>
          <ac:spMkLst>
            <pc:docMk/>
            <pc:sldMk cId="299115578" sldId="319"/>
            <ac:spMk id="3" creationId="{675A7142-34F1-4E54-A85B-FF703025B360}"/>
          </ac:spMkLst>
        </pc:spChg>
        <pc:spChg chg="mod">
          <ac:chgData name="Natasha Robertson" userId="40240c759480c2fe" providerId="LiveId" clId="{6594AF14-AB5D-47F2-BFD0-133B42F1D322}" dt="2019-07-28T19:10:13.566" v="1758" actId="404"/>
          <ac:spMkLst>
            <pc:docMk/>
            <pc:sldMk cId="299115578" sldId="319"/>
            <ac:spMk id="10" creationId="{675A7142-34F1-4E54-A85B-FF703025B360}"/>
          </ac:spMkLst>
        </pc:spChg>
      </pc:sldChg>
      <pc:sldChg chg="modSp modAnim">
        <pc:chgData name="Natasha Robertson" userId="40240c759480c2fe" providerId="LiveId" clId="{6594AF14-AB5D-47F2-BFD0-133B42F1D322}" dt="2019-07-28T19:11:29.216" v="1767"/>
        <pc:sldMkLst>
          <pc:docMk/>
          <pc:sldMk cId="2747652084" sldId="320"/>
        </pc:sldMkLst>
        <pc:spChg chg="mod">
          <ac:chgData name="Natasha Robertson" userId="40240c759480c2fe" providerId="LiveId" clId="{6594AF14-AB5D-47F2-BFD0-133B42F1D322}" dt="2019-07-28T19:10:47.839" v="1762" actId="20577"/>
          <ac:spMkLst>
            <pc:docMk/>
            <pc:sldMk cId="2747652084" sldId="320"/>
            <ac:spMk id="7" creationId="{754B2BB4-78FE-4590-829C-7D74AFB6860B}"/>
          </ac:spMkLst>
        </pc:spChg>
        <pc:spChg chg="mod">
          <ac:chgData name="Natasha Robertson" userId="40240c759480c2fe" providerId="LiveId" clId="{6594AF14-AB5D-47F2-BFD0-133B42F1D322}" dt="2019-07-28T19:10:56.873" v="1764" actId="20577"/>
          <ac:spMkLst>
            <pc:docMk/>
            <pc:sldMk cId="2747652084" sldId="320"/>
            <ac:spMk id="10" creationId="{754B2BB4-78FE-4590-829C-7D74AFB6860B}"/>
          </ac:spMkLst>
        </pc:spChg>
      </pc:sldChg>
      <pc:sldChg chg="modSp">
        <pc:chgData name="Natasha Robertson" userId="40240c759480c2fe" providerId="LiveId" clId="{6594AF14-AB5D-47F2-BFD0-133B42F1D322}" dt="2019-07-28T19:12:17.755" v="1780" actId="20577"/>
        <pc:sldMkLst>
          <pc:docMk/>
          <pc:sldMk cId="3050444422" sldId="321"/>
        </pc:sldMkLst>
        <pc:spChg chg="mod">
          <ac:chgData name="Natasha Robertson" userId="40240c759480c2fe" providerId="LiveId" clId="{6594AF14-AB5D-47F2-BFD0-133B42F1D322}" dt="2019-07-28T19:12:17.755" v="1780" actId="20577"/>
          <ac:spMkLst>
            <pc:docMk/>
            <pc:sldMk cId="3050444422" sldId="321"/>
            <ac:spMk id="3" creationId="{675A7142-34F1-4E54-A85B-FF703025B360}"/>
          </ac:spMkLst>
        </pc:spChg>
      </pc:sldChg>
      <pc:sldChg chg="modSp">
        <pc:chgData name="Natasha Robertson" userId="40240c759480c2fe" providerId="LiveId" clId="{6594AF14-AB5D-47F2-BFD0-133B42F1D322}" dt="2019-07-28T19:11:59.998" v="1774" actId="20577"/>
        <pc:sldMkLst>
          <pc:docMk/>
          <pc:sldMk cId="2303513470" sldId="322"/>
        </pc:sldMkLst>
        <pc:spChg chg="mod">
          <ac:chgData name="Natasha Robertson" userId="40240c759480c2fe" providerId="LiveId" clId="{6594AF14-AB5D-47F2-BFD0-133B42F1D322}" dt="2019-07-28T19:11:59.998" v="1774" actId="20577"/>
          <ac:spMkLst>
            <pc:docMk/>
            <pc:sldMk cId="2303513470" sldId="322"/>
            <ac:spMk id="3" creationId="{675A7142-34F1-4E54-A85B-FF703025B360}"/>
          </ac:spMkLst>
        </pc:spChg>
      </pc:sldChg>
      <pc:sldChg chg="modSp">
        <pc:chgData name="Natasha Robertson" userId="40240c759480c2fe" providerId="LiveId" clId="{6594AF14-AB5D-47F2-BFD0-133B42F1D322}" dt="2019-07-28T19:03:55.035" v="972" actId="20577"/>
        <pc:sldMkLst>
          <pc:docMk/>
          <pc:sldMk cId="408931501" sldId="323"/>
        </pc:sldMkLst>
        <pc:spChg chg="mod">
          <ac:chgData name="Natasha Robertson" userId="40240c759480c2fe" providerId="LiveId" clId="{6594AF14-AB5D-47F2-BFD0-133B42F1D322}" dt="2019-07-28T19:03:55.035" v="972" actId="20577"/>
          <ac:spMkLst>
            <pc:docMk/>
            <pc:sldMk cId="408931501" sldId="323"/>
            <ac:spMk id="3" creationId="{675A7142-34F1-4E54-A85B-FF703025B360}"/>
          </ac:spMkLst>
        </pc:spChg>
      </pc:sldChg>
      <pc:sldChg chg="modSp add ord">
        <pc:chgData name="Natasha Robertson" userId="40240c759480c2fe" providerId="LiveId" clId="{6594AF14-AB5D-47F2-BFD0-133B42F1D322}" dt="2019-07-28T19:25:56.729" v="2208" actId="20577"/>
        <pc:sldMkLst>
          <pc:docMk/>
          <pc:sldMk cId="237532146" sldId="324"/>
        </pc:sldMkLst>
        <pc:spChg chg="mod">
          <ac:chgData name="Natasha Robertson" userId="40240c759480c2fe" providerId="LiveId" clId="{6594AF14-AB5D-47F2-BFD0-133B42F1D322}" dt="2019-07-28T19:25:56.729" v="2208" actId="20577"/>
          <ac:spMkLst>
            <pc:docMk/>
            <pc:sldMk cId="237532146" sldId="324"/>
            <ac:spMk id="3" creationId="{A01FD7D0-2D54-4ED0-9816-D8D4781C4569}"/>
          </ac:spMkLst>
        </pc:spChg>
      </pc:sldChg>
    </pc:docChg>
  </pc:docChgLst>
  <pc:docChgLst>
    <pc:chgData name="Natasha Robertson" userId="40240c759480c2fe" providerId="LiveId" clId="{0CE29C26-A891-4B24-BA91-D36013980AAE}"/>
    <pc:docChg chg="undo custSel delSld modSld">
      <pc:chgData name="Natasha Robertson" userId="40240c759480c2fe" providerId="LiveId" clId="{0CE29C26-A891-4B24-BA91-D36013980AAE}" dt="2019-07-29T12:58:52.565" v="130" actId="20577"/>
      <pc:docMkLst>
        <pc:docMk/>
      </pc:docMkLst>
      <pc:sldChg chg="modSp">
        <pc:chgData name="Natasha Robertson" userId="40240c759480c2fe" providerId="LiveId" clId="{0CE29C26-A891-4B24-BA91-D36013980AAE}" dt="2019-07-29T12:58:18.447" v="124" actId="1035"/>
        <pc:sldMkLst>
          <pc:docMk/>
          <pc:sldMk cId="190172248" sldId="256"/>
        </pc:sldMkLst>
        <pc:spChg chg="mod">
          <ac:chgData name="Natasha Robertson" userId="40240c759480c2fe" providerId="LiveId" clId="{0CE29C26-A891-4B24-BA91-D36013980AAE}" dt="2019-07-29T12:58:10.642" v="120" actId="1035"/>
          <ac:spMkLst>
            <pc:docMk/>
            <pc:sldMk cId="190172248" sldId="256"/>
            <ac:spMk id="6" creationId="{00000000-0000-0000-0000-000000000000}"/>
          </ac:spMkLst>
        </pc:spChg>
        <pc:spChg chg="mod">
          <ac:chgData name="Natasha Robertson" userId="40240c759480c2fe" providerId="LiveId" clId="{0CE29C26-A891-4B24-BA91-D36013980AAE}" dt="2019-07-29T12:58:18.447" v="124" actId="1035"/>
          <ac:spMkLst>
            <pc:docMk/>
            <pc:sldMk cId="190172248" sldId="256"/>
            <ac:spMk id="7" creationId="{00000000-0000-0000-0000-000000000000}"/>
          </ac:spMkLst>
        </pc:spChg>
      </pc:sldChg>
      <pc:sldChg chg="modNotesTx">
        <pc:chgData name="Natasha Robertson" userId="40240c759480c2fe" providerId="LiveId" clId="{0CE29C26-A891-4B24-BA91-D36013980AAE}" dt="2019-07-29T12:00:56.416" v="1" actId="20577"/>
        <pc:sldMkLst>
          <pc:docMk/>
          <pc:sldMk cId="2517911907" sldId="258"/>
        </pc:sldMkLst>
      </pc:sldChg>
      <pc:sldChg chg="modSp modNotesTx">
        <pc:chgData name="Natasha Robertson" userId="40240c759480c2fe" providerId="LiveId" clId="{0CE29C26-A891-4B24-BA91-D36013980AAE}" dt="2019-07-29T12:01:59.188" v="6" actId="20577"/>
        <pc:sldMkLst>
          <pc:docMk/>
          <pc:sldMk cId="2448256898" sldId="259"/>
        </pc:sldMkLst>
        <pc:spChg chg="mod">
          <ac:chgData name="Natasha Robertson" userId="40240c759480c2fe" providerId="LiveId" clId="{0CE29C26-A891-4B24-BA91-D36013980AAE}" dt="2019-07-29T12:01:59.188" v="6" actId="20577"/>
          <ac:spMkLst>
            <pc:docMk/>
            <pc:sldMk cId="2448256898" sldId="259"/>
            <ac:spMk id="2" creationId="{3DDFB834-FFCA-4D74-BC33-559E75C5C156}"/>
          </ac:spMkLst>
        </pc:spChg>
      </pc:sldChg>
      <pc:sldChg chg="modSp modNotesTx">
        <pc:chgData name="Natasha Robertson" userId="40240c759480c2fe" providerId="LiveId" clId="{0CE29C26-A891-4B24-BA91-D36013980AAE}" dt="2019-07-29T12:58:52.565" v="130" actId="20577"/>
        <pc:sldMkLst>
          <pc:docMk/>
          <pc:sldMk cId="1431183699" sldId="260"/>
        </pc:sldMkLst>
        <pc:spChg chg="mod">
          <ac:chgData name="Natasha Robertson" userId="40240c759480c2fe" providerId="LiveId" clId="{0CE29C26-A891-4B24-BA91-D36013980AAE}" dt="2019-07-29T12:58:52.565" v="130" actId="20577"/>
          <ac:spMkLst>
            <pc:docMk/>
            <pc:sldMk cId="1431183699" sldId="260"/>
            <ac:spMk id="24" creationId="{F1AF305A-6E12-440D-8E2E-AC6FF2AF1B55}"/>
          </ac:spMkLst>
        </pc:spChg>
      </pc:sldChg>
      <pc:sldChg chg="modSp">
        <pc:chgData name="Natasha Robertson" userId="40240c759480c2fe" providerId="LiveId" clId="{0CE29C26-A891-4B24-BA91-D36013980AAE}" dt="2019-07-29T12:58:01.520" v="114" actId="1076"/>
        <pc:sldMkLst>
          <pc:docMk/>
          <pc:sldMk cId="1715725331" sldId="314"/>
        </pc:sldMkLst>
        <pc:spChg chg="mod">
          <ac:chgData name="Natasha Robertson" userId="40240c759480c2fe" providerId="LiveId" clId="{0CE29C26-A891-4B24-BA91-D36013980AAE}" dt="2019-07-29T12:58:01.520" v="114" actId="1076"/>
          <ac:spMkLst>
            <pc:docMk/>
            <pc:sldMk cId="1715725331" sldId="314"/>
            <ac:spMk id="4" creationId="{8B3E8FF2-5177-4593-ACA3-98E208BBB75E}"/>
          </ac:spMkLst>
        </pc:spChg>
      </pc:sldChg>
      <pc:sldChg chg="modNotesTx">
        <pc:chgData name="Natasha Robertson" userId="40240c759480c2fe" providerId="LiveId" clId="{0CE29C26-A891-4B24-BA91-D36013980AAE}" dt="2019-07-29T12:11:44.545" v="110" actId="20577"/>
        <pc:sldMkLst>
          <pc:docMk/>
          <pc:sldMk cId="3292693210" sldId="318"/>
        </pc:sldMkLst>
      </pc:sldChg>
      <pc:sldChg chg="modAnim">
        <pc:chgData name="Natasha Robertson" userId="40240c759480c2fe" providerId="LiveId" clId="{0CE29C26-A891-4B24-BA91-D36013980AAE}" dt="2019-07-29T12:46:13.253" v="113"/>
        <pc:sldMkLst>
          <pc:docMk/>
          <pc:sldMk cId="2747652084" sldId="320"/>
        </pc:sldMkLst>
      </pc:sldChg>
      <pc:sldChg chg="del">
        <pc:chgData name="Natasha Robertson" userId="40240c759480c2fe" providerId="LiveId" clId="{0CE29C26-A891-4B24-BA91-D36013980AAE}" dt="2019-07-29T12:02:54.918" v="7" actId="2696"/>
        <pc:sldMkLst>
          <pc:docMk/>
          <pc:sldMk cId="237532146" sldId="324"/>
        </pc:sldMkLst>
      </pc:sldChg>
    </pc:docChg>
  </pc:docChgLst>
  <pc:docChgLst>
    <pc:chgData name="Tasha Robertson" userId="40240c759480c2fe" providerId="LiveId" clId="{78B47953-EC10-46B4-A270-0D389C18239A}"/>
    <pc:docChg chg="custSel modSld">
      <pc:chgData name="Tasha Robertson" userId="40240c759480c2fe" providerId="LiveId" clId="{78B47953-EC10-46B4-A270-0D389C18239A}" dt="2019-11-25T16:03:47.930" v="137" actId="14100"/>
      <pc:docMkLst>
        <pc:docMk/>
      </pc:docMkLst>
      <pc:sldChg chg="modSp">
        <pc:chgData name="Tasha Robertson" userId="40240c759480c2fe" providerId="LiveId" clId="{78B47953-EC10-46B4-A270-0D389C18239A}" dt="2019-11-25T15:46:17.081" v="93" actId="1036"/>
        <pc:sldMkLst>
          <pc:docMk/>
          <pc:sldMk cId="2448256898" sldId="259"/>
        </pc:sldMkLst>
        <pc:spChg chg="mod">
          <ac:chgData name="Tasha Robertson" userId="40240c759480c2fe" providerId="LiveId" clId="{78B47953-EC10-46B4-A270-0D389C18239A}" dt="2019-11-25T15:46:17.081" v="93" actId="1036"/>
          <ac:spMkLst>
            <pc:docMk/>
            <pc:sldMk cId="2448256898" sldId="259"/>
            <ac:spMk id="8" creationId="{B037ED3D-4640-4C99-BD8E-7128C709FBE2}"/>
          </ac:spMkLst>
        </pc:spChg>
        <pc:spChg chg="mod">
          <ac:chgData name="Tasha Robertson" userId="40240c759480c2fe" providerId="LiveId" clId="{78B47953-EC10-46B4-A270-0D389C18239A}" dt="2019-11-25T15:46:17.081" v="93" actId="1036"/>
          <ac:spMkLst>
            <pc:docMk/>
            <pc:sldMk cId="2448256898" sldId="259"/>
            <ac:spMk id="10" creationId="{A8EBD060-C3FF-4DAF-967B-5CFC308C7EA5}"/>
          </ac:spMkLst>
        </pc:spChg>
        <pc:grpChg chg="mod">
          <ac:chgData name="Tasha Robertson" userId="40240c759480c2fe" providerId="LiveId" clId="{78B47953-EC10-46B4-A270-0D389C18239A}" dt="2019-11-25T15:46:17.081" v="93" actId="1036"/>
          <ac:grpSpMkLst>
            <pc:docMk/>
            <pc:sldMk cId="2448256898" sldId="259"/>
            <ac:grpSpMk id="11" creationId="{1B24DF2E-6318-4534-AD08-60C3079338E5}"/>
          </ac:grpSpMkLst>
        </pc:grpChg>
        <pc:graphicFrameChg chg="mod">
          <ac:chgData name="Tasha Robertson" userId="40240c759480c2fe" providerId="LiveId" clId="{78B47953-EC10-46B4-A270-0D389C18239A}" dt="2019-11-25T15:45:50.387" v="78" actId="1036"/>
          <ac:graphicFrameMkLst>
            <pc:docMk/>
            <pc:sldMk cId="2448256898" sldId="259"/>
            <ac:graphicFrameMk id="13" creationId="{2AD17131-0B37-4E04-9B03-4AD3CCDAC195}"/>
          </ac:graphicFrameMkLst>
        </pc:graphicFrameChg>
      </pc:sldChg>
      <pc:sldChg chg="modSp">
        <pc:chgData name="Tasha Robertson" userId="40240c759480c2fe" providerId="LiveId" clId="{78B47953-EC10-46B4-A270-0D389C18239A}" dt="2019-11-25T15:41:37.403" v="1" actId="20577"/>
        <pc:sldMkLst>
          <pc:docMk/>
          <pc:sldMk cId="1715725331" sldId="314"/>
        </pc:sldMkLst>
        <pc:spChg chg="mod">
          <ac:chgData name="Tasha Robertson" userId="40240c759480c2fe" providerId="LiveId" clId="{78B47953-EC10-46B4-A270-0D389C18239A}" dt="2019-11-25T15:41:37.403" v="1" actId="20577"/>
          <ac:spMkLst>
            <pc:docMk/>
            <pc:sldMk cId="1715725331" sldId="314"/>
            <ac:spMk id="3" creationId="{175A3911-D43C-4A93-B4BD-61D5D7DCE8E0}"/>
          </ac:spMkLst>
        </pc:spChg>
      </pc:sldChg>
      <pc:sldChg chg="modSp">
        <pc:chgData name="Tasha Robertson" userId="40240c759480c2fe" providerId="LiveId" clId="{78B47953-EC10-46B4-A270-0D389C18239A}" dt="2019-11-25T15:43:01.614" v="3" actId="20577"/>
        <pc:sldMkLst>
          <pc:docMk/>
          <pc:sldMk cId="3430108812" sldId="317"/>
        </pc:sldMkLst>
        <pc:spChg chg="mod">
          <ac:chgData name="Tasha Robertson" userId="40240c759480c2fe" providerId="LiveId" clId="{78B47953-EC10-46B4-A270-0D389C18239A}" dt="2019-11-25T15:43:01.614" v="3" actId="20577"/>
          <ac:spMkLst>
            <pc:docMk/>
            <pc:sldMk cId="3430108812" sldId="317"/>
            <ac:spMk id="7" creationId="{675A7142-34F1-4E54-A85B-FF703025B360}"/>
          </ac:spMkLst>
        </pc:spChg>
      </pc:sldChg>
      <pc:sldChg chg="modSp">
        <pc:chgData name="Tasha Robertson" userId="40240c759480c2fe" providerId="LiveId" clId="{78B47953-EC10-46B4-A270-0D389C18239A}" dt="2019-11-25T15:53:55.036" v="131" actId="20577"/>
        <pc:sldMkLst>
          <pc:docMk/>
          <pc:sldMk cId="1083319895" sldId="339"/>
        </pc:sldMkLst>
        <pc:spChg chg="mod">
          <ac:chgData name="Tasha Robertson" userId="40240c759480c2fe" providerId="LiveId" clId="{78B47953-EC10-46B4-A270-0D389C18239A}" dt="2019-11-25T15:53:55.036" v="131" actId="20577"/>
          <ac:spMkLst>
            <pc:docMk/>
            <pc:sldMk cId="1083319895" sldId="339"/>
            <ac:spMk id="11" creationId="{754B2BB4-78FE-4590-829C-7D74AFB6860B}"/>
          </ac:spMkLst>
        </pc:spChg>
      </pc:sldChg>
      <pc:sldChg chg="modSp">
        <pc:chgData name="Tasha Robertson" userId="40240c759480c2fe" providerId="LiveId" clId="{78B47953-EC10-46B4-A270-0D389C18239A}" dt="2019-11-25T16:03:47.930" v="137" actId="14100"/>
        <pc:sldMkLst>
          <pc:docMk/>
          <pc:sldMk cId="1475152945" sldId="344"/>
        </pc:sldMkLst>
        <pc:spChg chg="mod">
          <ac:chgData name="Tasha Robertson" userId="40240c759480c2fe" providerId="LiveId" clId="{78B47953-EC10-46B4-A270-0D389C18239A}" dt="2019-11-25T16:03:47.930" v="137" actId="14100"/>
          <ac:spMkLst>
            <pc:docMk/>
            <pc:sldMk cId="1475152945" sldId="344"/>
            <ac:spMk id="3" creationId="{675A7142-34F1-4E54-A85B-FF703025B360}"/>
          </ac:spMkLst>
        </pc:spChg>
      </pc:sldChg>
      <pc:sldChg chg="modSp">
        <pc:chgData name="Tasha Robertson" userId="40240c759480c2fe" providerId="LiveId" clId="{78B47953-EC10-46B4-A270-0D389C18239A}" dt="2019-11-25T15:48:10.629" v="130" actId="20577"/>
        <pc:sldMkLst>
          <pc:docMk/>
          <pc:sldMk cId="3587991054" sldId="346"/>
        </pc:sldMkLst>
        <pc:spChg chg="mod">
          <ac:chgData name="Tasha Robertson" userId="40240c759480c2fe" providerId="LiveId" clId="{78B47953-EC10-46B4-A270-0D389C18239A}" dt="2019-11-25T15:47:12.785" v="97" actId="20577"/>
          <ac:spMkLst>
            <pc:docMk/>
            <pc:sldMk cId="3587991054" sldId="346"/>
            <ac:spMk id="3" creationId="{675A7142-34F1-4E54-A85B-FF703025B360}"/>
          </ac:spMkLst>
        </pc:spChg>
        <pc:spChg chg="mod">
          <ac:chgData name="Tasha Robertson" userId="40240c759480c2fe" providerId="LiveId" clId="{78B47953-EC10-46B4-A270-0D389C18239A}" dt="2019-11-25T15:48:10.629" v="130" actId="20577"/>
          <ac:spMkLst>
            <pc:docMk/>
            <pc:sldMk cId="3587991054" sldId="346"/>
            <ac:spMk id="12" creationId="{675A7142-34F1-4E54-A85B-FF703025B36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778D55-79F3-4BCA-906E-5F1D28F338CB}" type="doc">
      <dgm:prSet loTypeId="urn:microsoft.com/office/officeart/2011/layout/HexagonRadial" loCatId="cycle" qsTypeId="urn:microsoft.com/office/officeart/2005/8/quickstyle/simple1" qsCatId="simple" csTypeId="urn:microsoft.com/office/officeart/2005/8/colors/colorful4" csCatId="colorful" phldr="1"/>
      <dgm:spPr/>
      <dgm:t>
        <a:bodyPr/>
        <a:lstStyle/>
        <a:p>
          <a:endParaRPr lang="en-GB"/>
        </a:p>
      </dgm:t>
    </dgm:pt>
    <dgm:pt modelId="{7FFA8D40-882E-4081-860D-29EF3CC9E58C}">
      <dgm:prSet phldrT="[Text]" custT="1"/>
      <dgm:spPr/>
      <dgm:t>
        <a:bodyPr/>
        <a:lstStyle/>
        <a:p>
          <a:r>
            <a:rPr lang="en-GB" sz="2000" b="1" dirty="0">
              <a:solidFill>
                <a:schemeClr val="tx1"/>
              </a:solidFill>
            </a:rPr>
            <a:t>The word is…</a:t>
          </a:r>
        </a:p>
        <a:p>
          <a:endParaRPr lang="en-GB" sz="1600" b="1" dirty="0">
            <a:solidFill>
              <a:schemeClr val="tx1"/>
            </a:solidFill>
          </a:endParaRPr>
        </a:p>
      </dgm:t>
    </dgm:pt>
    <dgm:pt modelId="{149784C3-530C-4140-9C69-765267697B2D}" type="parTrans" cxnId="{D58A7102-17D3-43E9-BD15-89A1B386D812}">
      <dgm:prSet/>
      <dgm:spPr/>
      <dgm:t>
        <a:bodyPr/>
        <a:lstStyle/>
        <a:p>
          <a:endParaRPr lang="en-GB" sz="1600" b="1">
            <a:solidFill>
              <a:schemeClr val="tx1"/>
            </a:solidFill>
          </a:endParaRPr>
        </a:p>
      </dgm:t>
    </dgm:pt>
    <dgm:pt modelId="{52B781BE-094F-4945-B73C-9C32CF6C7070}" type="sibTrans" cxnId="{D58A7102-17D3-43E9-BD15-89A1B386D812}">
      <dgm:prSet/>
      <dgm:spPr/>
      <dgm:t>
        <a:bodyPr/>
        <a:lstStyle/>
        <a:p>
          <a:endParaRPr lang="en-GB" sz="1600" b="1">
            <a:solidFill>
              <a:schemeClr val="tx1"/>
            </a:solidFill>
          </a:endParaRPr>
        </a:p>
      </dgm:t>
    </dgm:pt>
    <dgm:pt modelId="{0F6E5B6C-E9D5-4877-8A0B-C9F37FD1BA3C}">
      <dgm:prSet phldrT="[Text]" custT="1"/>
      <dgm:spPr/>
      <dgm:t>
        <a:bodyPr/>
        <a:lstStyle/>
        <a:p>
          <a:r>
            <a:rPr lang="en-GB" sz="1600" b="1" dirty="0">
              <a:solidFill>
                <a:schemeClr val="tx1"/>
              </a:solidFill>
            </a:rPr>
            <a:t>Act it out</a:t>
          </a:r>
        </a:p>
      </dgm:t>
    </dgm:pt>
    <dgm:pt modelId="{1D54E030-CFE4-48A7-BB3F-4E99BE1AC522}" type="parTrans" cxnId="{5F2C942D-C7A7-4867-BA41-8287AF63D9F8}">
      <dgm:prSet/>
      <dgm:spPr/>
      <dgm:t>
        <a:bodyPr/>
        <a:lstStyle/>
        <a:p>
          <a:endParaRPr lang="en-GB" sz="1600" b="1">
            <a:solidFill>
              <a:schemeClr val="tx1"/>
            </a:solidFill>
          </a:endParaRPr>
        </a:p>
      </dgm:t>
    </dgm:pt>
    <dgm:pt modelId="{D48790DA-8843-4F24-8400-762112458022}" type="sibTrans" cxnId="{5F2C942D-C7A7-4867-BA41-8287AF63D9F8}">
      <dgm:prSet/>
      <dgm:spPr/>
      <dgm:t>
        <a:bodyPr/>
        <a:lstStyle/>
        <a:p>
          <a:endParaRPr lang="en-GB" sz="1600" b="1">
            <a:solidFill>
              <a:schemeClr val="tx1"/>
            </a:solidFill>
          </a:endParaRPr>
        </a:p>
      </dgm:t>
    </dgm:pt>
    <dgm:pt modelId="{721BC245-9817-4A29-A86A-6CAF2C95DB5A}">
      <dgm:prSet phldrT="[Text]" custT="1"/>
      <dgm:spPr/>
      <dgm:t>
        <a:bodyPr/>
        <a:lstStyle/>
        <a:p>
          <a:r>
            <a:rPr lang="en-GB" sz="1600" b="1" dirty="0">
              <a:solidFill>
                <a:schemeClr val="tx1"/>
              </a:solidFill>
            </a:rPr>
            <a:t>Give a definition or use it in a sentence</a:t>
          </a:r>
        </a:p>
      </dgm:t>
    </dgm:pt>
    <dgm:pt modelId="{EF4CEDF5-CF46-4908-906B-4772A478D762}" type="parTrans" cxnId="{FA10BFDE-37B0-41CC-9400-BEE57C1F2761}">
      <dgm:prSet/>
      <dgm:spPr/>
      <dgm:t>
        <a:bodyPr/>
        <a:lstStyle/>
        <a:p>
          <a:endParaRPr lang="en-GB" sz="1600" b="1">
            <a:solidFill>
              <a:schemeClr val="tx1"/>
            </a:solidFill>
          </a:endParaRPr>
        </a:p>
      </dgm:t>
    </dgm:pt>
    <dgm:pt modelId="{9945CE83-C7BA-4DC1-96ED-4EC6417B5040}" type="sibTrans" cxnId="{FA10BFDE-37B0-41CC-9400-BEE57C1F2761}">
      <dgm:prSet/>
      <dgm:spPr/>
      <dgm:t>
        <a:bodyPr/>
        <a:lstStyle/>
        <a:p>
          <a:endParaRPr lang="en-GB" sz="1600" b="1">
            <a:solidFill>
              <a:schemeClr val="tx1"/>
            </a:solidFill>
          </a:endParaRPr>
        </a:p>
      </dgm:t>
    </dgm:pt>
    <dgm:pt modelId="{0ADAD557-0585-41F3-8A03-0EE590D0EF27}">
      <dgm:prSet phldrT="[Text]" custT="1"/>
      <dgm:spPr/>
      <dgm:t>
        <a:bodyPr/>
        <a:lstStyle/>
        <a:p>
          <a:r>
            <a:rPr lang="en-GB" sz="1600" b="1" dirty="0">
              <a:solidFill>
                <a:schemeClr val="tx1"/>
              </a:solidFill>
            </a:rPr>
            <a:t>Suggest a synonym and an antonym</a:t>
          </a:r>
        </a:p>
      </dgm:t>
    </dgm:pt>
    <dgm:pt modelId="{56E374A9-9F01-407A-A15C-EEF0AC4A6BBF}" type="parTrans" cxnId="{DD1B227E-04D0-4C26-8DF0-574A7A3EA0B9}">
      <dgm:prSet/>
      <dgm:spPr/>
      <dgm:t>
        <a:bodyPr/>
        <a:lstStyle/>
        <a:p>
          <a:endParaRPr lang="en-GB" sz="1600" b="1">
            <a:solidFill>
              <a:schemeClr val="tx1"/>
            </a:solidFill>
          </a:endParaRPr>
        </a:p>
      </dgm:t>
    </dgm:pt>
    <dgm:pt modelId="{805B3694-0DDF-4FCE-9FE4-2B4D1C90EE30}" type="sibTrans" cxnId="{DD1B227E-04D0-4C26-8DF0-574A7A3EA0B9}">
      <dgm:prSet/>
      <dgm:spPr/>
      <dgm:t>
        <a:bodyPr/>
        <a:lstStyle/>
        <a:p>
          <a:endParaRPr lang="en-GB" sz="1600" b="1">
            <a:solidFill>
              <a:schemeClr val="tx1"/>
            </a:solidFill>
          </a:endParaRPr>
        </a:p>
      </dgm:t>
    </dgm:pt>
    <dgm:pt modelId="{E57F412B-0F3A-4677-9AC2-D5140FB9B6B0}">
      <dgm:prSet phldrT="[Text]" custT="1"/>
      <dgm:spPr/>
      <dgm:t>
        <a:bodyPr/>
        <a:lstStyle/>
        <a:p>
          <a:r>
            <a:rPr lang="en-GB" sz="1600" b="1" dirty="0">
              <a:solidFill>
                <a:schemeClr val="tx1"/>
              </a:solidFill>
            </a:rPr>
            <a:t>Draw a picture of it</a:t>
          </a:r>
        </a:p>
      </dgm:t>
    </dgm:pt>
    <dgm:pt modelId="{679409D7-4B10-49B8-AE3C-379232241E06}" type="parTrans" cxnId="{67ADB157-4379-49E4-A10C-77B75EC84235}">
      <dgm:prSet/>
      <dgm:spPr/>
      <dgm:t>
        <a:bodyPr/>
        <a:lstStyle/>
        <a:p>
          <a:endParaRPr lang="en-GB" sz="1600" b="1">
            <a:solidFill>
              <a:schemeClr val="tx1"/>
            </a:solidFill>
          </a:endParaRPr>
        </a:p>
      </dgm:t>
    </dgm:pt>
    <dgm:pt modelId="{67E24846-ADE9-4F1C-A9B3-ADB38F740B90}" type="sibTrans" cxnId="{67ADB157-4379-49E4-A10C-77B75EC84235}">
      <dgm:prSet/>
      <dgm:spPr/>
      <dgm:t>
        <a:bodyPr/>
        <a:lstStyle/>
        <a:p>
          <a:endParaRPr lang="en-GB" sz="1600" b="1">
            <a:solidFill>
              <a:schemeClr val="tx1"/>
            </a:solidFill>
          </a:endParaRPr>
        </a:p>
      </dgm:t>
    </dgm:pt>
    <dgm:pt modelId="{16455778-C2E3-4058-B71C-24F73D71DC54}">
      <dgm:prSet phldrT="[Text]" custT="1"/>
      <dgm:spPr/>
      <dgm:t>
        <a:bodyPr/>
        <a:lstStyle/>
        <a:p>
          <a:r>
            <a:rPr lang="en-GB" sz="1600" b="1" dirty="0">
              <a:solidFill>
                <a:schemeClr val="tx1"/>
              </a:solidFill>
            </a:rPr>
            <a:t>Describe it without saying the word itself</a:t>
          </a:r>
        </a:p>
      </dgm:t>
    </dgm:pt>
    <dgm:pt modelId="{7C1038A3-6C39-4C8D-9D12-216BA982DDA4}" type="parTrans" cxnId="{3F2184E4-93FF-4C56-AA57-EF82FA1DDD64}">
      <dgm:prSet/>
      <dgm:spPr/>
      <dgm:t>
        <a:bodyPr/>
        <a:lstStyle/>
        <a:p>
          <a:endParaRPr lang="en-GB" sz="1600" b="1">
            <a:solidFill>
              <a:schemeClr val="tx1"/>
            </a:solidFill>
          </a:endParaRPr>
        </a:p>
      </dgm:t>
    </dgm:pt>
    <dgm:pt modelId="{B75DAC16-6211-4C26-B17B-A1EFEAC22C31}" type="sibTrans" cxnId="{3F2184E4-93FF-4C56-AA57-EF82FA1DDD64}">
      <dgm:prSet/>
      <dgm:spPr/>
      <dgm:t>
        <a:bodyPr/>
        <a:lstStyle/>
        <a:p>
          <a:endParaRPr lang="en-GB" sz="1600" b="1">
            <a:solidFill>
              <a:schemeClr val="tx1"/>
            </a:solidFill>
          </a:endParaRPr>
        </a:p>
      </dgm:t>
    </dgm:pt>
    <dgm:pt modelId="{B41B3039-E4E1-4A49-AA89-7C0CA3A413A8}">
      <dgm:prSet phldrT="[Text]" custT="1"/>
      <dgm:spPr/>
      <dgm:t>
        <a:bodyPr/>
        <a:lstStyle/>
        <a:p>
          <a:r>
            <a:rPr lang="en-GB" sz="1600" b="1" dirty="0">
              <a:solidFill>
                <a:schemeClr val="tx1"/>
              </a:solidFill>
            </a:rPr>
            <a:t>Give examples of similar spellings/ rhyming words</a:t>
          </a:r>
        </a:p>
      </dgm:t>
    </dgm:pt>
    <dgm:pt modelId="{D541A586-F30B-45B9-8E3A-70BC91E32546}" type="parTrans" cxnId="{78F8C652-A96E-409A-A245-852B864B26C8}">
      <dgm:prSet/>
      <dgm:spPr/>
      <dgm:t>
        <a:bodyPr/>
        <a:lstStyle/>
        <a:p>
          <a:endParaRPr lang="en-GB" sz="1600" b="1">
            <a:solidFill>
              <a:schemeClr val="tx1"/>
            </a:solidFill>
          </a:endParaRPr>
        </a:p>
      </dgm:t>
    </dgm:pt>
    <dgm:pt modelId="{37F82048-6ADC-42E0-8B3D-6A021A7B5987}" type="sibTrans" cxnId="{78F8C652-A96E-409A-A245-852B864B26C8}">
      <dgm:prSet/>
      <dgm:spPr/>
      <dgm:t>
        <a:bodyPr/>
        <a:lstStyle/>
        <a:p>
          <a:endParaRPr lang="en-GB" sz="1600" b="1">
            <a:solidFill>
              <a:schemeClr val="tx1"/>
            </a:solidFill>
          </a:endParaRPr>
        </a:p>
      </dgm:t>
    </dgm:pt>
    <dgm:pt modelId="{721C5091-70AA-4ED1-8683-2A6264B9664C}" type="pres">
      <dgm:prSet presAssocID="{E9778D55-79F3-4BCA-906E-5F1D28F338CB}" presName="Name0" presStyleCnt="0">
        <dgm:presLayoutVars>
          <dgm:chMax val="1"/>
          <dgm:chPref val="1"/>
          <dgm:dir/>
          <dgm:animOne val="branch"/>
          <dgm:animLvl val="lvl"/>
        </dgm:presLayoutVars>
      </dgm:prSet>
      <dgm:spPr/>
    </dgm:pt>
    <dgm:pt modelId="{8B90F2A0-E763-40CD-A951-F9B9369A8C6F}" type="pres">
      <dgm:prSet presAssocID="{7FFA8D40-882E-4081-860D-29EF3CC9E58C}" presName="Parent" presStyleLbl="node0" presStyleIdx="0" presStyleCnt="1">
        <dgm:presLayoutVars>
          <dgm:chMax val="6"/>
          <dgm:chPref val="6"/>
        </dgm:presLayoutVars>
      </dgm:prSet>
      <dgm:spPr/>
    </dgm:pt>
    <dgm:pt modelId="{661E2D45-9931-4BE4-AB10-866D1159A8C0}" type="pres">
      <dgm:prSet presAssocID="{0F6E5B6C-E9D5-4877-8A0B-C9F37FD1BA3C}" presName="Accent1" presStyleCnt="0"/>
      <dgm:spPr/>
    </dgm:pt>
    <dgm:pt modelId="{F9B47C1F-25D8-4AAD-AF8B-B208719A412E}" type="pres">
      <dgm:prSet presAssocID="{0F6E5B6C-E9D5-4877-8A0B-C9F37FD1BA3C}" presName="Accent" presStyleLbl="bgShp" presStyleIdx="0" presStyleCnt="6"/>
      <dgm:spPr/>
    </dgm:pt>
    <dgm:pt modelId="{1281A377-2D85-47EF-9EB7-CE15D8A57E4E}" type="pres">
      <dgm:prSet presAssocID="{0F6E5B6C-E9D5-4877-8A0B-C9F37FD1BA3C}" presName="Child1" presStyleLbl="node1" presStyleIdx="0" presStyleCnt="6">
        <dgm:presLayoutVars>
          <dgm:chMax val="0"/>
          <dgm:chPref val="0"/>
          <dgm:bulletEnabled val="1"/>
        </dgm:presLayoutVars>
      </dgm:prSet>
      <dgm:spPr/>
    </dgm:pt>
    <dgm:pt modelId="{37A2321D-64B1-4544-A1BD-196807B204F0}" type="pres">
      <dgm:prSet presAssocID="{721BC245-9817-4A29-A86A-6CAF2C95DB5A}" presName="Accent2" presStyleCnt="0"/>
      <dgm:spPr/>
    </dgm:pt>
    <dgm:pt modelId="{F10735A4-FC90-4762-B3C5-F45EB4E0DD4D}" type="pres">
      <dgm:prSet presAssocID="{721BC245-9817-4A29-A86A-6CAF2C95DB5A}" presName="Accent" presStyleLbl="bgShp" presStyleIdx="1" presStyleCnt="6"/>
      <dgm:spPr/>
    </dgm:pt>
    <dgm:pt modelId="{9CF3B4AE-722C-4E2F-82B5-3137868DBA64}" type="pres">
      <dgm:prSet presAssocID="{721BC245-9817-4A29-A86A-6CAF2C95DB5A}" presName="Child2" presStyleLbl="node1" presStyleIdx="1" presStyleCnt="6">
        <dgm:presLayoutVars>
          <dgm:chMax val="0"/>
          <dgm:chPref val="0"/>
          <dgm:bulletEnabled val="1"/>
        </dgm:presLayoutVars>
      </dgm:prSet>
      <dgm:spPr/>
    </dgm:pt>
    <dgm:pt modelId="{D8F536E9-CA71-44AA-BD68-4E86BC3D362D}" type="pres">
      <dgm:prSet presAssocID="{0ADAD557-0585-41F3-8A03-0EE590D0EF27}" presName="Accent3" presStyleCnt="0"/>
      <dgm:spPr/>
    </dgm:pt>
    <dgm:pt modelId="{49CC2BD0-8555-4476-9C35-6C50554727C9}" type="pres">
      <dgm:prSet presAssocID="{0ADAD557-0585-41F3-8A03-0EE590D0EF27}" presName="Accent" presStyleLbl="bgShp" presStyleIdx="2" presStyleCnt="6"/>
      <dgm:spPr/>
    </dgm:pt>
    <dgm:pt modelId="{EE9D61D4-611C-4AC9-A2D2-BFC5D64AB299}" type="pres">
      <dgm:prSet presAssocID="{0ADAD557-0585-41F3-8A03-0EE590D0EF27}" presName="Child3" presStyleLbl="node1" presStyleIdx="2" presStyleCnt="6">
        <dgm:presLayoutVars>
          <dgm:chMax val="0"/>
          <dgm:chPref val="0"/>
          <dgm:bulletEnabled val="1"/>
        </dgm:presLayoutVars>
      </dgm:prSet>
      <dgm:spPr/>
    </dgm:pt>
    <dgm:pt modelId="{7815E42F-6F91-4B6B-8DE3-5FCD6BA694C5}" type="pres">
      <dgm:prSet presAssocID="{E57F412B-0F3A-4677-9AC2-D5140FB9B6B0}" presName="Accent4" presStyleCnt="0"/>
      <dgm:spPr/>
    </dgm:pt>
    <dgm:pt modelId="{6B842320-4AD6-4DA8-81BC-728A8F242682}" type="pres">
      <dgm:prSet presAssocID="{E57F412B-0F3A-4677-9AC2-D5140FB9B6B0}" presName="Accent" presStyleLbl="bgShp" presStyleIdx="3" presStyleCnt="6"/>
      <dgm:spPr/>
    </dgm:pt>
    <dgm:pt modelId="{ECCB927E-1324-4ACA-9A31-A157D751281A}" type="pres">
      <dgm:prSet presAssocID="{E57F412B-0F3A-4677-9AC2-D5140FB9B6B0}" presName="Child4" presStyleLbl="node1" presStyleIdx="3" presStyleCnt="6">
        <dgm:presLayoutVars>
          <dgm:chMax val="0"/>
          <dgm:chPref val="0"/>
          <dgm:bulletEnabled val="1"/>
        </dgm:presLayoutVars>
      </dgm:prSet>
      <dgm:spPr/>
    </dgm:pt>
    <dgm:pt modelId="{BBABA9D5-60E8-4370-A901-6F56C81C13A2}" type="pres">
      <dgm:prSet presAssocID="{16455778-C2E3-4058-B71C-24F73D71DC54}" presName="Accent5" presStyleCnt="0"/>
      <dgm:spPr/>
    </dgm:pt>
    <dgm:pt modelId="{EE222706-5F28-4C72-87CF-79FE68FA114C}" type="pres">
      <dgm:prSet presAssocID="{16455778-C2E3-4058-B71C-24F73D71DC54}" presName="Accent" presStyleLbl="bgShp" presStyleIdx="4" presStyleCnt="6"/>
      <dgm:spPr/>
    </dgm:pt>
    <dgm:pt modelId="{F02E27E3-709B-4CBA-B476-192CABEC719C}" type="pres">
      <dgm:prSet presAssocID="{16455778-C2E3-4058-B71C-24F73D71DC54}" presName="Child5" presStyleLbl="node1" presStyleIdx="4" presStyleCnt="6">
        <dgm:presLayoutVars>
          <dgm:chMax val="0"/>
          <dgm:chPref val="0"/>
          <dgm:bulletEnabled val="1"/>
        </dgm:presLayoutVars>
      </dgm:prSet>
      <dgm:spPr/>
    </dgm:pt>
    <dgm:pt modelId="{FABD44FB-71FE-47D3-B4E3-3B4399FE6075}" type="pres">
      <dgm:prSet presAssocID="{B41B3039-E4E1-4A49-AA89-7C0CA3A413A8}" presName="Accent6" presStyleCnt="0"/>
      <dgm:spPr/>
    </dgm:pt>
    <dgm:pt modelId="{DDB98800-045E-4FDA-9AFF-5EB7D36AAB4D}" type="pres">
      <dgm:prSet presAssocID="{B41B3039-E4E1-4A49-AA89-7C0CA3A413A8}" presName="Accent" presStyleLbl="bgShp" presStyleIdx="5" presStyleCnt="6"/>
      <dgm:spPr/>
    </dgm:pt>
    <dgm:pt modelId="{187BA79B-4132-43ED-AB23-12E4FC2C7FAA}" type="pres">
      <dgm:prSet presAssocID="{B41B3039-E4E1-4A49-AA89-7C0CA3A413A8}" presName="Child6" presStyleLbl="node1" presStyleIdx="5" presStyleCnt="6">
        <dgm:presLayoutVars>
          <dgm:chMax val="0"/>
          <dgm:chPref val="0"/>
          <dgm:bulletEnabled val="1"/>
        </dgm:presLayoutVars>
      </dgm:prSet>
      <dgm:spPr/>
    </dgm:pt>
  </dgm:ptLst>
  <dgm:cxnLst>
    <dgm:cxn modelId="{D58A7102-17D3-43E9-BD15-89A1B386D812}" srcId="{E9778D55-79F3-4BCA-906E-5F1D28F338CB}" destId="{7FFA8D40-882E-4081-860D-29EF3CC9E58C}" srcOrd="0" destOrd="0" parTransId="{149784C3-530C-4140-9C69-765267697B2D}" sibTransId="{52B781BE-094F-4945-B73C-9C32CF6C7070}"/>
    <dgm:cxn modelId="{5F2C942D-C7A7-4867-BA41-8287AF63D9F8}" srcId="{7FFA8D40-882E-4081-860D-29EF3CC9E58C}" destId="{0F6E5B6C-E9D5-4877-8A0B-C9F37FD1BA3C}" srcOrd="0" destOrd="0" parTransId="{1D54E030-CFE4-48A7-BB3F-4E99BE1AC522}" sibTransId="{D48790DA-8843-4F24-8400-762112458022}"/>
    <dgm:cxn modelId="{8BF74E5C-0232-4D00-9838-2E31770CDF9F}" type="presOf" srcId="{0F6E5B6C-E9D5-4877-8A0B-C9F37FD1BA3C}" destId="{1281A377-2D85-47EF-9EB7-CE15D8A57E4E}" srcOrd="0" destOrd="0" presId="urn:microsoft.com/office/officeart/2011/layout/HexagonRadial"/>
    <dgm:cxn modelId="{6537D74D-7F8E-4341-8E45-3AC363483BA7}" type="presOf" srcId="{0ADAD557-0585-41F3-8A03-0EE590D0EF27}" destId="{EE9D61D4-611C-4AC9-A2D2-BFC5D64AB299}" srcOrd="0" destOrd="0" presId="urn:microsoft.com/office/officeart/2011/layout/HexagonRadial"/>
    <dgm:cxn modelId="{78F8C652-A96E-409A-A245-852B864B26C8}" srcId="{7FFA8D40-882E-4081-860D-29EF3CC9E58C}" destId="{B41B3039-E4E1-4A49-AA89-7C0CA3A413A8}" srcOrd="5" destOrd="0" parTransId="{D541A586-F30B-45B9-8E3A-70BC91E32546}" sibTransId="{37F82048-6ADC-42E0-8B3D-6A021A7B5987}"/>
    <dgm:cxn modelId="{67ADB157-4379-49E4-A10C-77B75EC84235}" srcId="{7FFA8D40-882E-4081-860D-29EF3CC9E58C}" destId="{E57F412B-0F3A-4677-9AC2-D5140FB9B6B0}" srcOrd="3" destOrd="0" parTransId="{679409D7-4B10-49B8-AE3C-379232241E06}" sibTransId="{67E24846-ADE9-4F1C-A9B3-ADB38F740B90}"/>
    <dgm:cxn modelId="{FE383E7D-E13E-4A4C-9408-A64CBCD81326}" type="presOf" srcId="{E9778D55-79F3-4BCA-906E-5F1D28F338CB}" destId="{721C5091-70AA-4ED1-8683-2A6264B9664C}" srcOrd="0" destOrd="0" presId="urn:microsoft.com/office/officeart/2011/layout/HexagonRadial"/>
    <dgm:cxn modelId="{DD1B227E-04D0-4C26-8DF0-574A7A3EA0B9}" srcId="{7FFA8D40-882E-4081-860D-29EF3CC9E58C}" destId="{0ADAD557-0585-41F3-8A03-0EE590D0EF27}" srcOrd="2" destOrd="0" parTransId="{56E374A9-9F01-407A-A15C-EEF0AC4A6BBF}" sibTransId="{805B3694-0DDF-4FCE-9FE4-2B4D1C90EE30}"/>
    <dgm:cxn modelId="{7FE87B9D-958F-4617-8B98-55FF5429475D}" type="presOf" srcId="{16455778-C2E3-4058-B71C-24F73D71DC54}" destId="{F02E27E3-709B-4CBA-B476-192CABEC719C}" srcOrd="0" destOrd="0" presId="urn:microsoft.com/office/officeart/2011/layout/HexagonRadial"/>
    <dgm:cxn modelId="{BB28BFA5-8161-49F4-8B41-6CF93C454477}" type="presOf" srcId="{E57F412B-0F3A-4677-9AC2-D5140FB9B6B0}" destId="{ECCB927E-1324-4ACA-9A31-A157D751281A}" srcOrd="0" destOrd="0" presId="urn:microsoft.com/office/officeart/2011/layout/HexagonRadial"/>
    <dgm:cxn modelId="{BD7530BD-D84A-44B9-BEDE-79F97F2E61D5}" type="presOf" srcId="{7FFA8D40-882E-4081-860D-29EF3CC9E58C}" destId="{8B90F2A0-E763-40CD-A951-F9B9369A8C6F}" srcOrd="0" destOrd="0" presId="urn:microsoft.com/office/officeart/2011/layout/HexagonRadial"/>
    <dgm:cxn modelId="{53F711C3-E0A1-4C55-94F8-16BF295434EE}" type="presOf" srcId="{B41B3039-E4E1-4A49-AA89-7C0CA3A413A8}" destId="{187BA79B-4132-43ED-AB23-12E4FC2C7FAA}" srcOrd="0" destOrd="0" presId="urn:microsoft.com/office/officeart/2011/layout/HexagonRadial"/>
    <dgm:cxn modelId="{1FB5A1CA-8D83-4579-AF04-4AFE26B9FDDF}" type="presOf" srcId="{721BC245-9817-4A29-A86A-6CAF2C95DB5A}" destId="{9CF3B4AE-722C-4E2F-82B5-3137868DBA64}" srcOrd="0" destOrd="0" presId="urn:microsoft.com/office/officeart/2011/layout/HexagonRadial"/>
    <dgm:cxn modelId="{FA10BFDE-37B0-41CC-9400-BEE57C1F2761}" srcId="{7FFA8D40-882E-4081-860D-29EF3CC9E58C}" destId="{721BC245-9817-4A29-A86A-6CAF2C95DB5A}" srcOrd="1" destOrd="0" parTransId="{EF4CEDF5-CF46-4908-906B-4772A478D762}" sibTransId="{9945CE83-C7BA-4DC1-96ED-4EC6417B5040}"/>
    <dgm:cxn modelId="{3F2184E4-93FF-4C56-AA57-EF82FA1DDD64}" srcId="{7FFA8D40-882E-4081-860D-29EF3CC9E58C}" destId="{16455778-C2E3-4058-B71C-24F73D71DC54}" srcOrd="4" destOrd="0" parTransId="{7C1038A3-6C39-4C8D-9D12-216BA982DDA4}" sibTransId="{B75DAC16-6211-4C26-B17B-A1EFEAC22C31}"/>
    <dgm:cxn modelId="{E417191E-0C7D-4CAD-A957-1959752B11B9}" type="presParOf" srcId="{721C5091-70AA-4ED1-8683-2A6264B9664C}" destId="{8B90F2A0-E763-40CD-A951-F9B9369A8C6F}" srcOrd="0" destOrd="0" presId="urn:microsoft.com/office/officeart/2011/layout/HexagonRadial"/>
    <dgm:cxn modelId="{E55371B2-7190-4E28-A667-408F008AA25A}" type="presParOf" srcId="{721C5091-70AA-4ED1-8683-2A6264B9664C}" destId="{661E2D45-9931-4BE4-AB10-866D1159A8C0}" srcOrd="1" destOrd="0" presId="urn:microsoft.com/office/officeart/2011/layout/HexagonRadial"/>
    <dgm:cxn modelId="{4A64C059-FB09-411F-B9A5-260D921FDA8E}" type="presParOf" srcId="{661E2D45-9931-4BE4-AB10-866D1159A8C0}" destId="{F9B47C1F-25D8-4AAD-AF8B-B208719A412E}" srcOrd="0" destOrd="0" presId="urn:microsoft.com/office/officeart/2011/layout/HexagonRadial"/>
    <dgm:cxn modelId="{5B75DDB7-7C70-489C-A387-4F52D69A2C53}" type="presParOf" srcId="{721C5091-70AA-4ED1-8683-2A6264B9664C}" destId="{1281A377-2D85-47EF-9EB7-CE15D8A57E4E}" srcOrd="2" destOrd="0" presId="urn:microsoft.com/office/officeart/2011/layout/HexagonRadial"/>
    <dgm:cxn modelId="{CB80B963-5912-4395-9AAF-DEED0A6A33DC}" type="presParOf" srcId="{721C5091-70AA-4ED1-8683-2A6264B9664C}" destId="{37A2321D-64B1-4544-A1BD-196807B204F0}" srcOrd="3" destOrd="0" presId="urn:microsoft.com/office/officeart/2011/layout/HexagonRadial"/>
    <dgm:cxn modelId="{A2A84B16-5507-4DDD-8AF1-238180615996}" type="presParOf" srcId="{37A2321D-64B1-4544-A1BD-196807B204F0}" destId="{F10735A4-FC90-4762-B3C5-F45EB4E0DD4D}" srcOrd="0" destOrd="0" presId="urn:microsoft.com/office/officeart/2011/layout/HexagonRadial"/>
    <dgm:cxn modelId="{88626437-F23F-49B6-9166-D225B3398DE9}" type="presParOf" srcId="{721C5091-70AA-4ED1-8683-2A6264B9664C}" destId="{9CF3B4AE-722C-4E2F-82B5-3137868DBA64}" srcOrd="4" destOrd="0" presId="urn:microsoft.com/office/officeart/2011/layout/HexagonRadial"/>
    <dgm:cxn modelId="{A2E5B7B4-9EB2-4F43-9FF0-29E9567AD216}" type="presParOf" srcId="{721C5091-70AA-4ED1-8683-2A6264B9664C}" destId="{D8F536E9-CA71-44AA-BD68-4E86BC3D362D}" srcOrd="5" destOrd="0" presId="urn:microsoft.com/office/officeart/2011/layout/HexagonRadial"/>
    <dgm:cxn modelId="{B9FAF70E-8004-4B6F-86A9-01D9AD4BCCB3}" type="presParOf" srcId="{D8F536E9-CA71-44AA-BD68-4E86BC3D362D}" destId="{49CC2BD0-8555-4476-9C35-6C50554727C9}" srcOrd="0" destOrd="0" presId="urn:microsoft.com/office/officeart/2011/layout/HexagonRadial"/>
    <dgm:cxn modelId="{CDBCEBD4-1C11-4E4B-95CE-2F0459EAE149}" type="presParOf" srcId="{721C5091-70AA-4ED1-8683-2A6264B9664C}" destId="{EE9D61D4-611C-4AC9-A2D2-BFC5D64AB299}" srcOrd="6" destOrd="0" presId="urn:microsoft.com/office/officeart/2011/layout/HexagonRadial"/>
    <dgm:cxn modelId="{D9619B64-68E6-41E3-94DF-BAFD22264DBE}" type="presParOf" srcId="{721C5091-70AA-4ED1-8683-2A6264B9664C}" destId="{7815E42F-6F91-4B6B-8DE3-5FCD6BA694C5}" srcOrd="7" destOrd="0" presId="urn:microsoft.com/office/officeart/2011/layout/HexagonRadial"/>
    <dgm:cxn modelId="{0E1E8A4F-32A6-4597-A794-2BF328D7BA5A}" type="presParOf" srcId="{7815E42F-6F91-4B6B-8DE3-5FCD6BA694C5}" destId="{6B842320-4AD6-4DA8-81BC-728A8F242682}" srcOrd="0" destOrd="0" presId="urn:microsoft.com/office/officeart/2011/layout/HexagonRadial"/>
    <dgm:cxn modelId="{C30FA461-2800-42DA-946C-2BE797FB6FBE}" type="presParOf" srcId="{721C5091-70AA-4ED1-8683-2A6264B9664C}" destId="{ECCB927E-1324-4ACA-9A31-A157D751281A}" srcOrd="8" destOrd="0" presId="urn:microsoft.com/office/officeart/2011/layout/HexagonRadial"/>
    <dgm:cxn modelId="{8B1AF8CD-9640-4CB1-854E-02D2896A16EB}" type="presParOf" srcId="{721C5091-70AA-4ED1-8683-2A6264B9664C}" destId="{BBABA9D5-60E8-4370-A901-6F56C81C13A2}" srcOrd="9" destOrd="0" presId="urn:microsoft.com/office/officeart/2011/layout/HexagonRadial"/>
    <dgm:cxn modelId="{8561B639-FF27-49E2-AC60-4590DE8F66C3}" type="presParOf" srcId="{BBABA9D5-60E8-4370-A901-6F56C81C13A2}" destId="{EE222706-5F28-4C72-87CF-79FE68FA114C}" srcOrd="0" destOrd="0" presId="urn:microsoft.com/office/officeart/2011/layout/HexagonRadial"/>
    <dgm:cxn modelId="{DE283425-7B48-4264-A4F5-C96EF00569A5}" type="presParOf" srcId="{721C5091-70AA-4ED1-8683-2A6264B9664C}" destId="{F02E27E3-709B-4CBA-B476-192CABEC719C}" srcOrd="10" destOrd="0" presId="urn:microsoft.com/office/officeart/2011/layout/HexagonRadial"/>
    <dgm:cxn modelId="{5B7CDC76-737A-4CB4-87EF-FFAE2AC2441A}" type="presParOf" srcId="{721C5091-70AA-4ED1-8683-2A6264B9664C}" destId="{FABD44FB-71FE-47D3-B4E3-3B4399FE6075}" srcOrd="11" destOrd="0" presId="urn:microsoft.com/office/officeart/2011/layout/HexagonRadial"/>
    <dgm:cxn modelId="{64F97563-2F6E-4913-BD32-A608FE4B470F}" type="presParOf" srcId="{FABD44FB-71FE-47D3-B4E3-3B4399FE6075}" destId="{DDB98800-045E-4FDA-9AFF-5EB7D36AAB4D}" srcOrd="0" destOrd="0" presId="urn:microsoft.com/office/officeart/2011/layout/HexagonRadial"/>
    <dgm:cxn modelId="{F4894162-83DB-4E2D-9C8A-6A4E2DCF9EAD}" type="presParOf" srcId="{721C5091-70AA-4ED1-8683-2A6264B9664C}" destId="{187BA79B-4132-43ED-AB23-12E4FC2C7FAA}" srcOrd="12" destOrd="0" presId="urn:microsoft.com/office/officeart/2011/layout/HexagonRadial"/>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90F2A0-E763-40CD-A951-F9B9369A8C6F}">
      <dsp:nvSpPr>
        <dsp:cNvPr id="0" name=""/>
        <dsp:cNvSpPr/>
      </dsp:nvSpPr>
      <dsp:spPr>
        <a:xfrm>
          <a:off x="2690515" y="1508434"/>
          <a:ext cx="1917286" cy="1658530"/>
        </a:xfrm>
        <a:prstGeom prst="hexagon">
          <a:avLst>
            <a:gd name="adj" fmla="val 2857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rPr>
            <a:t>The word is…</a:t>
          </a:r>
        </a:p>
        <a:p>
          <a:pPr marL="0" lvl="0" indent="0" algn="ctr" defTabSz="889000">
            <a:lnSpc>
              <a:spcPct val="90000"/>
            </a:lnSpc>
            <a:spcBef>
              <a:spcPct val="0"/>
            </a:spcBef>
            <a:spcAft>
              <a:spcPct val="35000"/>
            </a:spcAft>
            <a:buNone/>
          </a:pPr>
          <a:endParaRPr lang="en-GB" sz="1600" b="1" kern="1200" dirty="0">
            <a:solidFill>
              <a:schemeClr val="tx1"/>
            </a:solidFill>
          </a:endParaRPr>
        </a:p>
      </dsp:txBody>
      <dsp:txXfrm>
        <a:off x="3008236" y="1783276"/>
        <a:ext cx="1281844" cy="1108846"/>
      </dsp:txXfrm>
    </dsp:sp>
    <dsp:sp modelId="{F10735A4-FC90-4762-B3C5-F45EB4E0DD4D}">
      <dsp:nvSpPr>
        <dsp:cNvPr id="0" name=""/>
        <dsp:cNvSpPr/>
      </dsp:nvSpPr>
      <dsp:spPr>
        <a:xfrm>
          <a:off x="3891105" y="714940"/>
          <a:ext cx="723386" cy="623293"/>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81A377-2D85-47EF-9EB7-CE15D8A57E4E}">
      <dsp:nvSpPr>
        <dsp:cNvPr id="0" name=""/>
        <dsp:cNvSpPr/>
      </dsp:nvSpPr>
      <dsp:spPr>
        <a:xfrm>
          <a:off x="2867125" y="0"/>
          <a:ext cx="1571202" cy="1359274"/>
        </a:xfrm>
        <a:prstGeom prst="hexagon">
          <a:avLst>
            <a:gd name="adj" fmla="val 28570"/>
            <a:gd name="vf" fmla="val 11547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rPr>
            <a:t>Act it out</a:t>
          </a:r>
        </a:p>
      </dsp:txBody>
      <dsp:txXfrm>
        <a:off x="3127507" y="225261"/>
        <a:ext cx="1050438" cy="908752"/>
      </dsp:txXfrm>
    </dsp:sp>
    <dsp:sp modelId="{49CC2BD0-8555-4476-9C35-6C50554727C9}">
      <dsp:nvSpPr>
        <dsp:cNvPr id="0" name=""/>
        <dsp:cNvSpPr/>
      </dsp:nvSpPr>
      <dsp:spPr>
        <a:xfrm>
          <a:off x="4735353" y="1880166"/>
          <a:ext cx="723386" cy="623293"/>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F3B4AE-722C-4E2F-82B5-3137868DBA64}">
      <dsp:nvSpPr>
        <dsp:cNvPr id="0" name=""/>
        <dsp:cNvSpPr/>
      </dsp:nvSpPr>
      <dsp:spPr>
        <a:xfrm>
          <a:off x="4308100" y="836045"/>
          <a:ext cx="1571202" cy="1359274"/>
        </a:xfrm>
        <a:prstGeom prst="hexagon">
          <a:avLst>
            <a:gd name="adj" fmla="val 28570"/>
            <a:gd name="vf" fmla="val 115470"/>
          </a:avLst>
        </a:prstGeom>
        <a:solidFill>
          <a:schemeClr val="accent4">
            <a:hueOff val="1960178"/>
            <a:satOff val="-8155"/>
            <a:lumOff val="1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rPr>
            <a:t>Give a definition or use it in a sentence</a:t>
          </a:r>
        </a:p>
      </dsp:txBody>
      <dsp:txXfrm>
        <a:off x="4568482" y="1061306"/>
        <a:ext cx="1050438" cy="908752"/>
      </dsp:txXfrm>
    </dsp:sp>
    <dsp:sp modelId="{6B842320-4AD6-4DA8-81BC-728A8F242682}">
      <dsp:nvSpPr>
        <dsp:cNvPr id="0" name=""/>
        <dsp:cNvSpPr/>
      </dsp:nvSpPr>
      <dsp:spPr>
        <a:xfrm>
          <a:off x="4148884" y="3195487"/>
          <a:ext cx="723386" cy="623293"/>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9D61D4-611C-4AC9-A2D2-BFC5D64AB299}">
      <dsp:nvSpPr>
        <dsp:cNvPr id="0" name=""/>
        <dsp:cNvSpPr/>
      </dsp:nvSpPr>
      <dsp:spPr>
        <a:xfrm>
          <a:off x="4308100" y="2479612"/>
          <a:ext cx="1571202" cy="1359274"/>
        </a:xfrm>
        <a:prstGeom prst="hexagon">
          <a:avLst>
            <a:gd name="adj" fmla="val 28570"/>
            <a:gd name="vf" fmla="val 115470"/>
          </a:avLst>
        </a:prstGeom>
        <a:solidFill>
          <a:schemeClr val="accent4">
            <a:hueOff val="3920356"/>
            <a:satOff val="-16311"/>
            <a:lumOff val="3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rPr>
            <a:t>Suggest a synonym and an antonym</a:t>
          </a:r>
        </a:p>
      </dsp:txBody>
      <dsp:txXfrm>
        <a:off x="4568482" y="2704873"/>
        <a:ext cx="1050438" cy="908752"/>
      </dsp:txXfrm>
    </dsp:sp>
    <dsp:sp modelId="{EE222706-5F28-4C72-87CF-79FE68FA114C}">
      <dsp:nvSpPr>
        <dsp:cNvPr id="0" name=""/>
        <dsp:cNvSpPr/>
      </dsp:nvSpPr>
      <dsp:spPr>
        <a:xfrm>
          <a:off x="2694083" y="3332022"/>
          <a:ext cx="723386" cy="623293"/>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CB927E-1324-4ACA-9A31-A157D751281A}">
      <dsp:nvSpPr>
        <dsp:cNvPr id="0" name=""/>
        <dsp:cNvSpPr/>
      </dsp:nvSpPr>
      <dsp:spPr>
        <a:xfrm>
          <a:off x="2867125" y="3316592"/>
          <a:ext cx="1571202" cy="1359274"/>
        </a:xfrm>
        <a:prstGeom prst="hexagon">
          <a:avLst>
            <a:gd name="adj" fmla="val 28570"/>
            <a:gd name="vf" fmla="val 115470"/>
          </a:avLst>
        </a:prstGeom>
        <a:solidFill>
          <a:schemeClr val="accent4">
            <a:hueOff val="5880535"/>
            <a:satOff val="-24466"/>
            <a:lumOff val="5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rPr>
            <a:t>Draw a picture of it</a:t>
          </a:r>
        </a:p>
      </dsp:txBody>
      <dsp:txXfrm>
        <a:off x="3127507" y="3541853"/>
        <a:ext cx="1050438" cy="908752"/>
      </dsp:txXfrm>
    </dsp:sp>
    <dsp:sp modelId="{DDB98800-045E-4FDA-9AFF-5EB7D36AAB4D}">
      <dsp:nvSpPr>
        <dsp:cNvPr id="0" name=""/>
        <dsp:cNvSpPr/>
      </dsp:nvSpPr>
      <dsp:spPr>
        <a:xfrm>
          <a:off x="1836010" y="2167264"/>
          <a:ext cx="723386" cy="623293"/>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2E27E3-709B-4CBA-B476-192CABEC719C}">
      <dsp:nvSpPr>
        <dsp:cNvPr id="0" name=""/>
        <dsp:cNvSpPr/>
      </dsp:nvSpPr>
      <dsp:spPr>
        <a:xfrm>
          <a:off x="1419461" y="2480547"/>
          <a:ext cx="1571202" cy="1359274"/>
        </a:xfrm>
        <a:prstGeom prst="hexagon">
          <a:avLst>
            <a:gd name="adj" fmla="val 28570"/>
            <a:gd name="vf" fmla="val 115470"/>
          </a:avLst>
        </a:prstGeom>
        <a:solidFill>
          <a:schemeClr val="accent4">
            <a:hueOff val="7840713"/>
            <a:satOff val="-32622"/>
            <a:lumOff val="768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rPr>
            <a:t>Describe it without saying the word itself</a:t>
          </a:r>
        </a:p>
      </dsp:txBody>
      <dsp:txXfrm>
        <a:off x="1679843" y="2705808"/>
        <a:ext cx="1050438" cy="908752"/>
      </dsp:txXfrm>
    </dsp:sp>
    <dsp:sp modelId="{187BA79B-4132-43ED-AB23-12E4FC2C7FAA}">
      <dsp:nvSpPr>
        <dsp:cNvPr id="0" name=""/>
        <dsp:cNvSpPr/>
      </dsp:nvSpPr>
      <dsp:spPr>
        <a:xfrm>
          <a:off x="1419461" y="834174"/>
          <a:ext cx="1571202" cy="1359274"/>
        </a:xfrm>
        <a:prstGeom prst="hexagon">
          <a:avLst>
            <a:gd name="adj" fmla="val 28570"/>
            <a:gd name="vf" fmla="val 11547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rPr>
            <a:t>Give examples of similar spellings/ rhyming words</a:t>
          </a:r>
        </a:p>
      </dsp:txBody>
      <dsp:txXfrm>
        <a:off x="1679843" y="1059435"/>
        <a:ext cx="1050438" cy="908752"/>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73711-1194-42B9-9CDA-B1B0A2D93EE2}" type="datetimeFigureOut">
              <a:rPr lang="en-GB" smtClean="0"/>
              <a:pPr/>
              <a:t>06/12/2019</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5B26F9-6C30-451D-94A7-041482C70B62}" type="slidenum">
              <a:rPr lang="en-GB" smtClean="0"/>
              <a:pPr/>
              <a:t>‹#›</a:t>
            </a:fld>
            <a:endParaRPr lang="en-GB" dirty="0"/>
          </a:p>
        </p:txBody>
      </p:sp>
    </p:spTree>
    <p:extLst>
      <p:ext uri="{BB962C8B-B14F-4D97-AF65-F5344CB8AC3E}">
        <p14:creationId xmlns:p14="http://schemas.microsoft.com/office/powerpoint/2010/main" val="3244835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a:t>
            </a:fld>
            <a:endParaRPr lang="en-GB" dirty="0"/>
          </a:p>
        </p:txBody>
      </p:sp>
    </p:spTree>
    <p:extLst>
      <p:ext uri="{BB962C8B-B14F-4D97-AF65-F5344CB8AC3E}">
        <p14:creationId xmlns:p14="http://schemas.microsoft.com/office/powerpoint/2010/main" val="2871869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4</a:t>
            </a:fld>
            <a:endParaRPr lang="en-GB" dirty="0"/>
          </a:p>
        </p:txBody>
      </p:sp>
    </p:spTree>
    <p:extLst>
      <p:ext uri="{BB962C8B-B14F-4D97-AF65-F5344CB8AC3E}">
        <p14:creationId xmlns:p14="http://schemas.microsoft.com/office/powerpoint/2010/main" val="39754377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5</a:t>
            </a:fld>
            <a:endParaRPr lang="en-GB" dirty="0"/>
          </a:p>
        </p:txBody>
      </p:sp>
    </p:spTree>
    <p:extLst>
      <p:ext uri="{BB962C8B-B14F-4D97-AF65-F5344CB8AC3E}">
        <p14:creationId xmlns:p14="http://schemas.microsoft.com/office/powerpoint/2010/main" val="3981092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This game requires pupils to manipulate and demonstrate their understanding of the same word in lots of different ways. Print copies of the wheel (laminated, these can be reused multiple times). Give pupils a wheel between 2 or 3 and ask them to select a word from a given list (see Vocabulary Mats or Statutory words lists). Pupils should then spin the wheel and represent the new vocabulary using the method the wheel lands on. </a:t>
            </a:r>
          </a:p>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6</a:t>
            </a:fld>
            <a:endParaRPr lang="en-GB" dirty="0"/>
          </a:p>
        </p:txBody>
      </p:sp>
    </p:spTree>
    <p:extLst>
      <p:ext uri="{BB962C8B-B14F-4D97-AF65-F5344CB8AC3E}">
        <p14:creationId xmlns:p14="http://schemas.microsoft.com/office/powerpoint/2010/main" val="39417409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7</a:t>
            </a:fld>
            <a:endParaRPr lang="en-GB" dirty="0"/>
          </a:p>
        </p:txBody>
      </p:sp>
    </p:spTree>
    <p:extLst>
      <p:ext uri="{BB962C8B-B14F-4D97-AF65-F5344CB8AC3E}">
        <p14:creationId xmlns:p14="http://schemas.microsoft.com/office/powerpoint/2010/main" val="34749353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8</a:t>
            </a:fld>
            <a:endParaRPr lang="en-GB" dirty="0"/>
          </a:p>
        </p:txBody>
      </p:sp>
    </p:spTree>
    <p:extLst>
      <p:ext uri="{BB962C8B-B14F-4D97-AF65-F5344CB8AC3E}">
        <p14:creationId xmlns:p14="http://schemas.microsoft.com/office/powerpoint/2010/main" val="28110252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9</a:t>
            </a:fld>
            <a:endParaRPr lang="en-GB" dirty="0"/>
          </a:p>
        </p:txBody>
      </p:sp>
    </p:spTree>
    <p:extLst>
      <p:ext uri="{BB962C8B-B14F-4D97-AF65-F5344CB8AC3E}">
        <p14:creationId xmlns:p14="http://schemas.microsoft.com/office/powerpoint/2010/main" val="7233771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10</a:t>
            </a:fld>
            <a:endParaRPr lang="en-GB" dirty="0"/>
          </a:p>
        </p:txBody>
      </p:sp>
    </p:spTree>
    <p:extLst>
      <p:ext uri="{BB962C8B-B14F-4D97-AF65-F5344CB8AC3E}">
        <p14:creationId xmlns:p14="http://schemas.microsoft.com/office/powerpoint/2010/main" val="20443519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11</a:t>
            </a:fld>
            <a:endParaRPr lang="en-GB" dirty="0"/>
          </a:p>
        </p:txBody>
      </p:sp>
    </p:spTree>
    <p:extLst>
      <p:ext uri="{BB962C8B-B14F-4D97-AF65-F5344CB8AC3E}">
        <p14:creationId xmlns:p14="http://schemas.microsoft.com/office/powerpoint/2010/main" val="19015407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12</a:t>
            </a:fld>
            <a:endParaRPr lang="en-GB" dirty="0"/>
          </a:p>
        </p:txBody>
      </p:sp>
    </p:spTree>
    <p:extLst>
      <p:ext uri="{BB962C8B-B14F-4D97-AF65-F5344CB8AC3E}">
        <p14:creationId xmlns:p14="http://schemas.microsoft.com/office/powerpoint/2010/main" val="18948217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13</a:t>
            </a:fld>
            <a:endParaRPr lang="en-GB" dirty="0"/>
          </a:p>
        </p:txBody>
      </p:sp>
    </p:spTree>
    <p:extLst>
      <p:ext uri="{BB962C8B-B14F-4D97-AF65-F5344CB8AC3E}">
        <p14:creationId xmlns:p14="http://schemas.microsoft.com/office/powerpoint/2010/main" val="22998949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14</a:t>
            </a:fld>
            <a:endParaRPr lang="en-GB" dirty="0"/>
          </a:p>
        </p:txBody>
      </p:sp>
    </p:spTree>
    <p:extLst>
      <p:ext uri="{BB962C8B-B14F-4D97-AF65-F5344CB8AC3E}">
        <p14:creationId xmlns:p14="http://schemas.microsoft.com/office/powerpoint/2010/main" val="9719282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15</a:t>
            </a:fld>
            <a:endParaRPr lang="en-GB" dirty="0"/>
          </a:p>
        </p:txBody>
      </p:sp>
    </p:spTree>
    <p:extLst>
      <p:ext uri="{BB962C8B-B14F-4D97-AF65-F5344CB8AC3E}">
        <p14:creationId xmlns:p14="http://schemas.microsoft.com/office/powerpoint/2010/main" val="216403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16</a:t>
            </a:fld>
            <a:endParaRPr lang="en-GB" dirty="0"/>
          </a:p>
        </p:txBody>
      </p:sp>
    </p:spTree>
    <p:extLst>
      <p:ext uri="{BB962C8B-B14F-4D97-AF65-F5344CB8AC3E}">
        <p14:creationId xmlns:p14="http://schemas.microsoft.com/office/powerpoint/2010/main" val="42376976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17</a:t>
            </a:fld>
            <a:endParaRPr lang="en-GB" dirty="0"/>
          </a:p>
        </p:txBody>
      </p:sp>
    </p:spTree>
    <p:extLst>
      <p:ext uri="{BB962C8B-B14F-4D97-AF65-F5344CB8AC3E}">
        <p14:creationId xmlns:p14="http://schemas.microsoft.com/office/powerpoint/2010/main" val="19781027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18</a:t>
            </a:fld>
            <a:endParaRPr lang="en-GB" dirty="0"/>
          </a:p>
        </p:txBody>
      </p:sp>
    </p:spTree>
    <p:extLst>
      <p:ext uri="{BB962C8B-B14F-4D97-AF65-F5344CB8AC3E}">
        <p14:creationId xmlns:p14="http://schemas.microsoft.com/office/powerpoint/2010/main" val="40429508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19</a:t>
            </a:fld>
            <a:endParaRPr lang="en-GB" dirty="0"/>
          </a:p>
        </p:txBody>
      </p:sp>
    </p:spTree>
    <p:extLst>
      <p:ext uri="{BB962C8B-B14F-4D97-AF65-F5344CB8AC3E}">
        <p14:creationId xmlns:p14="http://schemas.microsoft.com/office/powerpoint/2010/main" val="153332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pPr/>
              <a:t>12/6/2019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pPr/>
              <a:t>12/6/2019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pPr/>
              <a:t>12/6/2019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pPr/>
              <a:t>12/6/2019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pPr/>
              <a:t>12/6/2019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pPr/>
              <a:t>12/6/2019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pPr/>
              <a:t>12/6/2019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pPr/>
              <a:t>12/6/2019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pPr/>
              <a:t>12/6/2019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pPr/>
              <a:t>12/6/2019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pPr/>
              <a:t>12/6/2019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pPr/>
              <a:t>12/6/2019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tmp"/><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jpeg"/><Relationship Id="rId7" Type="http://schemas.openxmlformats.org/officeDocument/2006/relationships/diagramQuickStyle" Target="../diagrams/quickStyle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png"/><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21527" y="1984223"/>
            <a:ext cx="9967652" cy="2054474"/>
          </a:xfrm>
        </p:spPr>
        <p:txBody>
          <a:bodyPr>
            <a:noAutofit/>
          </a:bodyPr>
          <a:lstStyle/>
          <a:p>
            <a:r>
              <a:rPr lang="en-GB" sz="4000" dirty="0">
                <a:solidFill>
                  <a:srgbClr val="002060"/>
                </a:solidFill>
              </a:rPr>
              <a:t>.</a:t>
            </a:r>
            <a:r>
              <a:rPr lang="en-GB" sz="4000" dirty="0">
                <a:solidFill>
                  <a:schemeClr val="tx2"/>
                </a:solidFill>
              </a:rPr>
              <a:t> </a:t>
            </a:r>
          </a:p>
          <a:p>
            <a:endParaRPr lang="en-GB" sz="4000" dirty="0">
              <a:solidFill>
                <a:schemeClr val="tx2"/>
              </a:solidFill>
            </a:endParaRPr>
          </a:p>
          <a:p>
            <a:endParaRPr lang="en-US" sz="4000" dirty="0">
              <a:solidFill>
                <a:schemeClr val="tx2"/>
              </a:solidFill>
            </a:endParaRPr>
          </a:p>
        </p:txBody>
      </p:sp>
      <p:sp>
        <p:nvSpPr>
          <p:cNvPr id="4" name="Text Box 4"/>
          <p:cNvSpPr txBox="1">
            <a:spLocks noChangeArrowheads="1"/>
          </p:cNvSpPr>
          <p:nvPr/>
        </p:nvSpPr>
        <p:spPr bwMode="auto">
          <a:xfrm>
            <a:off x="2933700" y="4856698"/>
            <a:ext cx="6324600" cy="1262748"/>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algn="ctr" fontAlgn="base"/>
            <a:r>
              <a:rPr lang="en-GB" sz="1000" dirty="0"/>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algn="ctr" fontAlgn="base"/>
            <a:r>
              <a:rPr lang="en-GB" sz="1000" dirty="0"/>
              <a:t>All opinions and contributions are those of the authors. The contents of this resource are not connected with nor endorsed by any other company, organisation or institution.</a:t>
            </a:r>
          </a:p>
          <a:p>
            <a:pPr algn="ctr" fontAlgn="base"/>
            <a:r>
              <a:rPr lang="en-GB" sz="1000" dirty="0"/>
              <a:t>PiXL Club Ltd endeavour to trace and contact copyright owners. If there are any inadvertent omissions or errors in the acknowledgements or usage, this is unintended and PiXL will remedy these on written notification.</a:t>
            </a:r>
          </a:p>
        </p:txBody>
      </p:sp>
      <p:sp>
        <p:nvSpPr>
          <p:cNvPr id="6" name="TextBox 5"/>
          <p:cNvSpPr txBox="1"/>
          <p:nvPr/>
        </p:nvSpPr>
        <p:spPr>
          <a:xfrm>
            <a:off x="4356847" y="4043446"/>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November 2019</a:t>
            </a:r>
          </a:p>
        </p:txBody>
      </p:sp>
      <p:sp>
        <p:nvSpPr>
          <p:cNvPr id="7" name="TextBox 6"/>
          <p:cNvSpPr txBox="1"/>
          <p:nvPr/>
        </p:nvSpPr>
        <p:spPr>
          <a:xfrm>
            <a:off x="4213800" y="6301429"/>
            <a:ext cx="3783106" cy="338554"/>
          </a:xfrm>
          <a:prstGeom prst="rect">
            <a:avLst/>
          </a:prstGeom>
          <a:noFill/>
        </p:spPr>
        <p:txBody>
          <a:bodyPr wrap="square" rtlCol="0">
            <a:spAutoFit/>
          </a:bodyPr>
          <a:lstStyle/>
          <a:p>
            <a:r>
              <a:rPr lang="en-GB" sz="1600" dirty="0"/>
              <a:t>© Copyright The PiXL Club Limited, 2019</a:t>
            </a:r>
            <a:endParaRPr lang="en-US" sz="1600" dirty="0"/>
          </a:p>
        </p:txBody>
      </p:sp>
      <p:pic>
        <p:nvPicPr>
          <p:cNvPr id="8" name="Picture 7">
            <a:extLst>
              <a:ext uri="{FF2B5EF4-FFF2-40B4-BE49-F238E27FC236}">
                <a16:creationId xmlns:a16="http://schemas.microsoft.com/office/drawing/2014/main" id="{3F38CD9E-900A-46CB-9AE4-4E909240DE86}"/>
              </a:ext>
            </a:extLst>
          </p:cNvPr>
          <p:cNvPicPr/>
          <p:nvPr/>
        </p:nvPicPr>
        <p:blipFill>
          <a:blip r:embed="rId3">
            <a:extLst>
              <a:ext uri="{28A0092B-C50C-407E-A947-70E740481C1C}">
                <a14:useLocalDpi xmlns:a14="http://schemas.microsoft.com/office/drawing/2010/main" val="0"/>
              </a:ext>
            </a:extLst>
          </a:blip>
          <a:stretch>
            <a:fillRect/>
          </a:stretch>
        </p:blipFill>
        <p:spPr>
          <a:xfrm>
            <a:off x="600343" y="368526"/>
            <a:ext cx="1284605" cy="1410970"/>
          </a:xfrm>
          <a:prstGeom prst="rect">
            <a:avLst/>
          </a:prstGeom>
        </p:spPr>
      </p:pic>
      <p:pic>
        <p:nvPicPr>
          <p:cNvPr id="10" name="Picture 9">
            <a:extLst>
              <a:ext uri="{FF2B5EF4-FFF2-40B4-BE49-F238E27FC236}">
                <a16:creationId xmlns:a16="http://schemas.microsoft.com/office/drawing/2014/main" id="{F61F3E41-9D41-664D-8FEC-012C9DB3CC1B}"/>
              </a:ext>
            </a:extLst>
          </p:cNvPr>
          <p:cNvPicPr>
            <a:picLocks noChangeAspect="1"/>
          </p:cNvPicPr>
          <p:nvPr/>
        </p:nvPicPr>
        <p:blipFill>
          <a:blip r:embed="rId4"/>
          <a:stretch>
            <a:fillRect/>
          </a:stretch>
        </p:blipFill>
        <p:spPr>
          <a:xfrm>
            <a:off x="10577662" y="420961"/>
            <a:ext cx="1468702" cy="970048"/>
          </a:xfrm>
          <a:prstGeom prst="rect">
            <a:avLst/>
          </a:prstGeom>
        </p:spPr>
      </p:pic>
      <p:sp>
        <p:nvSpPr>
          <p:cNvPr id="2" name="Rectangle 1">
            <a:extLst>
              <a:ext uri="{FF2B5EF4-FFF2-40B4-BE49-F238E27FC236}">
                <a16:creationId xmlns:a16="http://schemas.microsoft.com/office/drawing/2014/main" id="{7B99E886-8FA3-47AA-A500-478849FBC43B}"/>
              </a:ext>
            </a:extLst>
          </p:cNvPr>
          <p:cNvSpPr/>
          <p:nvPr/>
        </p:nvSpPr>
        <p:spPr>
          <a:xfrm>
            <a:off x="2085474" y="1984223"/>
            <a:ext cx="8712284" cy="175786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002060"/>
                </a:solidFill>
              </a:rPr>
              <a:t>Y4 M5e Can read, write and convert analogue and digital 12 and 24 hour clocks</a:t>
            </a:r>
            <a:endParaRPr lang="en-GB" sz="3600" dirty="0">
              <a:solidFill>
                <a:srgbClr val="002060"/>
              </a:solidFill>
            </a:endParaRP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9376D-388B-42B4-8FDC-F31CA81FB1ED}"/>
              </a:ext>
            </a:extLst>
          </p:cNvPr>
          <p:cNvSpPr>
            <a:spLocks noGrp="1"/>
          </p:cNvSpPr>
          <p:nvPr>
            <p:ph type="title"/>
          </p:nvPr>
        </p:nvSpPr>
        <p:spPr>
          <a:xfrm>
            <a:off x="838200" y="365126"/>
            <a:ext cx="10515600" cy="886234"/>
          </a:xfrm>
        </p:spPr>
        <p:txBody>
          <a:bodyPr>
            <a:normAutofit/>
          </a:bodyPr>
          <a:lstStyle/>
          <a:p>
            <a:pPr algn="ctr"/>
            <a:r>
              <a:rPr lang="en-GB" sz="4000" b="1" dirty="0">
                <a:solidFill>
                  <a:srgbClr val="002060"/>
                </a:solidFill>
                <a:latin typeface="+mn-lt"/>
              </a:rPr>
              <a:t>Teachers’ Notes</a:t>
            </a:r>
          </a:p>
        </p:txBody>
      </p:sp>
      <p:sp>
        <p:nvSpPr>
          <p:cNvPr id="3" name="Content Placeholder 2">
            <a:extLst>
              <a:ext uri="{FF2B5EF4-FFF2-40B4-BE49-F238E27FC236}">
                <a16:creationId xmlns:a16="http://schemas.microsoft.com/office/drawing/2014/main" id="{175A3911-D43C-4A93-B4BD-61D5D7DCE8E0}"/>
              </a:ext>
            </a:extLst>
          </p:cNvPr>
          <p:cNvSpPr>
            <a:spLocks noGrp="1"/>
          </p:cNvSpPr>
          <p:nvPr>
            <p:ph idx="1"/>
          </p:nvPr>
        </p:nvSpPr>
        <p:spPr>
          <a:xfrm>
            <a:off x="672353" y="1318522"/>
            <a:ext cx="10681447" cy="5068209"/>
          </a:xfrm>
          <a:solidFill>
            <a:srgbClr val="FFFED8"/>
          </a:solidFill>
        </p:spPr>
        <p:txBody>
          <a:bodyPr>
            <a:normAutofit/>
          </a:bodyPr>
          <a:lstStyle/>
          <a:p>
            <a:pPr>
              <a:buFont typeface="Wingdings" panose="05000000000000000000" pitchFamily="2" charset="2"/>
              <a:buChar char="q"/>
            </a:pPr>
            <a:endParaRPr lang="en-GB" sz="2400" dirty="0">
              <a:solidFill>
                <a:srgbClr val="002060"/>
              </a:solidFill>
            </a:endParaRPr>
          </a:p>
          <a:p>
            <a:pPr>
              <a:buFont typeface="Wingdings" panose="05000000000000000000" pitchFamily="2" charset="2"/>
              <a:buChar char="q"/>
            </a:pPr>
            <a:r>
              <a:rPr lang="en-GB" sz="2400" dirty="0">
                <a:solidFill>
                  <a:srgbClr val="002060"/>
                </a:solidFill>
              </a:rPr>
              <a:t>The PiXL therapies can be taught to a whole class or a target group. Year 3-5 therapies are designed to take approximately 30-40 minutes. However, this is flexible: it may be that only part of the therapy is taught or it could, of course, be adapted or extended.</a:t>
            </a:r>
          </a:p>
          <a:p>
            <a:pPr>
              <a:buFont typeface="Wingdings" panose="05000000000000000000" pitchFamily="2" charset="2"/>
              <a:buChar char="q"/>
            </a:pPr>
            <a:r>
              <a:rPr lang="en-GB" sz="2400" dirty="0">
                <a:solidFill>
                  <a:srgbClr val="002060"/>
                </a:solidFill>
              </a:rPr>
              <a:t>Each therapy begins with a LORIC activity to develop relevant learning behaviours. </a:t>
            </a:r>
          </a:p>
          <a:p>
            <a:pPr>
              <a:buFont typeface="Wingdings" panose="05000000000000000000" pitchFamily="2" charset="2"/>
              <a:buChar char="q"/>
            </a:pPr>
            <a:r>
              <a:rPr lang="en-GB" sz="2400" dirty="0">
                <a:solidFill>
                  <a:srgbClr val="002060"/>
                </a:solidFill>
              </a:rPr>
              <a:t>This is followed by a vocabulary task, which uses the PiXL 5-phase approach to teach key mathematical vocabulary. Further resources to develop vocabulary can be found in the Whole School area. </a:t>
            </a:r>
          </a:p>
          <a:p>
            <a:pPr>
              <a:buFont typeface="Wingdings" panose="05000000000000000000" pitchFamily="2" charset="2"/>
              <a:buChar char="q"/>
            </a:pPr>
            <a:r>
              <a:rPr lang="en-GB" sz="2400" dirty="0">
                <a:solidFill>
                  <a:srgbClr val="002060"/>
                </a:solidFill>
              </a:rPr>
              <a:t>Each therapy adopts the ‘Teach, model and apply’ process with opportunities for pupils to demonstrate the taught skill independently.</a:t>
            </a:r>
          </a:p>
          <a:p>
            <a:pPr>
              <a:buFont typeface="Wingdings" panose="05000000000000000000" pitchFamily="2" charset="2"/>
              <a:buChar char="q"/>
            </a:pPr>
            <a:r>
              <a:rPr lang="en-GB" sz="2400" dirty="0">
                <a:solidFill>
                  <a:srgbClr val="002060"/>
                </a:solidFill>
              </a:rPr>
              <a:t>Problem solving and reasoning activities are an integral part of each therapy.</a:t>
            </a:r>
          </a:p>
        </p:txBody>
      </p:sp>
      <p:sp>
        <p:nvSpPr>
          <p:cNvPr id="4" name="5-Point Star 4">
            <a:extLst>
              <a:ext uri="{FF2B5EF4-FFF2-40B4-BE49-F238E27FC236}">
                <a16:creationId xmlns:a16="http://schemas.microsoft.com/office/drawing/2014/main" id="{8B3E8FF2-5177-4593-ACA3-98E208BBB75E}"/>
              </a:ext>
            </a:extLst>
          </p:cNvPr>
          <p:cNvSpPr/>
          <p:nvPr/>
        </p:nvSpPr>
        <p:spPr>
          <a:xfrm>
            <a:off x="3480964" y="365126"/>
            <a:ext cx="859708" cy="780090"/>
          </a:xfrm>
          <a:prstGeom prst="star5">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Tree>
    <p:extLst>
      <p:ext uri="{BB962C8B-B14F-4D97-AF65-F5344CB8AC3E}">
        <p14:creationId xmlns:p14="http://schemas.microsoft.com/office/powerpoint/2010/main" val="1715725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94689F8-0C3A-4726-BA8E-75FFDFF2B471}"/>
              </a:ext>
            </a:extLst>
          </p:cNvPr>
          <p:cNvSpPr>
            <a:spLocks noGrp="1"/>
          </p:cNvSpPr>
          <p:nvPr>
            <p:ph type="title"/>
          </p:nvPr>
        </p:nvSpPr>
        <p:spPr>
          <a:xfrm>
            <a:off x="698500" y="393700"/>
            <a:ext cx="10777538" cy="1143000"/>
          </a:xfrm>
        </p:spPr>
        <p:txBody>
          <a:bodyPr>
            <a:normAutofit/>
          </a:bodyPr>
          <a:lstStyle/>
          <a:p>
            <a:pPr algn="ctr"/>
            <a:r>
              <a:rPr lang="en-GB" sz="4000" b="1" dirty="0">
                <a:solidFill>
                  <a:srgbClr val="002060"/>
                </a:solidFill>
                <a:latin typeface="+mn-lt"/>
              </a:rPr>
              <a:t>Progress across amber – the 4-stage model</a:t>
            </a:r>
          </a:p>
        </p:txBody>
      </p:sp>
      <p:graphicFrame>
        <p:nvGraphicFramePr>
          <p:cNvPr id="5" name="Table 4">
            <a:extLst>
              <a:ext uri="{FF2B5EF4-FFF2-40B4-BE49-F238E27FC236}">
                <a16:creationId xmlns:a16="http://schemas.microsoft.com/office/drawing/2014/main" id="{CAC7E47D-C58C-4734-8F8A-588C184F595A}"/>
              </a:ext>
            </a:extLst>
          </p:cNvPr>
          <p:cNvGraphicFramePr>
            <a:graphicFrameLocks noGrp="1"/>
          </p:cNvGraphicFramePr>
          <p:nvPr>
            <p:extLst>
              <p:ext uri="{D42A27DB-BD31-4B8C-83A1-F6EECF244321}">
                <p14:modId xmlns:p14="http://schemas.microsoft.com/office/powerpoint/2010/main" val="3291175689"/>
              </p:ext>
            </p:extLst>
          </p:nvPr>
        </p:nvGraphicFramePr>
        <p:xfrm>
          <a:off x="2373306" y="2708007"/>
          <a:ext cx="9397218" cy="3291840"/>
        </p:xfrm>
        <a:graphic>
          <a:graphicData uri="http://schemas.openxmlformats.org/drawingml/2006/table">
            <a:tbl>
              <a:tblPr firstRow="1" bandRow="1">
                <a:tableStyleId>{93296810-A885-4BE3-A3E7-6D5BEEA58F35}</a:tableStyleId>
              </a:tblPr>
              <a:tblGrid>
                <a:gridCol w="9397218">
                  <a:extLst>
                    <a:ext uri="{9D8B030D-6E8A-4147-A177-3AD203B41FA5}">
                      <a16:colId xmlns:a16="http://schemas.microsoft.com/office/drawing/2014/main" val="2951888512"/>
                    </a:ext>
                  </a:extLst>
                </a:gridCol>
              </a:tblGrid>
              <a:tr h="370840">
                <a:tc>
                  <a:txBody>
                    <a:bodyPr/>
                    <a:lstStyle/>
                    <a:p>
                      <a:r>
                        <a:rPr lang="en-GB" sz="2400" b="0" dirty="0">
                          <a:solidFill>
                            <a:schemeClr val="tx1"/>
                          </a:solidFill>
                        </a:rPr>
                        <a:t>A child has successfully completed a therapy test independently, following a set of therapy sessions.</a:t>
                      </a:r>
                      <a:endParaRPr lang="en-GB" sz="2400" dirty="0">
                        <a:solidFill>
                          <a:schemeClr val="tx1"/>
                        </a:solidFill>
                      </a:endParaRPr>
                    </a:p>
                  </a:txBody>
                  <a:tcPr>
                    <a:solidFill>
                      <a:srgbClr val="FFC000"/>
                    </a:solidFill>
                  </a:tcPr>
                </a:tc>
                <a:extLst>
                  <a:ext uri="{0D108BD9-81ED-4DB2-BD59-A6C34878D82A}">
                    <a16:rowId xmlns:a16="http://schemas.microsoft.com/office/drawing/2014/main" val="1017021122"/>
                  </a:ext>
                </a:extLst>
              </a:tr>
              <a:tr h="370840">
                <a:tc>
                  <a:txBody>
                    <a:bodyPr/>
                    <a:lstStyle/>
                    <a:p>
                      <a:r>
                        <a:rPr lang="en-GB" sz="2400" b="0" dirty="0"/>
                        <a:t>A child has successfully completed a therapy test independently, a period after the relevant therapy sessions – we would advise about 2 weeks.</a:t>
                      </a:r>
                      <a:endParaRPr lang="en-GB" sz="2400" dirty="0"/>
                    </a:p>
                  </a:txBody>
                  <a:tcPr>
                    <a:solidFill>
                      <a:srgbClr val="FFC000"/>
                    </a:solidFill>
                  </a:tcPr>
                </a:tc>
                <a:extLst>
                  <a:ext uri="{0D108BD9-81ED-4DB2-BD59-A6C34878D82A}">
                    <a16:rowId xmlns:a16="http://schemas.microsoft.com/office/drawing/2014/main" val="1732257546"/>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0" dirty="0">
                          <a:solidFill>
                            <a:schemeClr val="tx1"/>
                          </a:solidFill>
                        </a:rPr>
                        <a:t>A child has successfully applied their knowledge or skill in an unfamiliar context. This may be application across the curriculum or in a problem.</a:t>
                      </a:r>
                    </a:p>
                  </a:txBody>
                  <a:tcPr>
                    <a:solidFill>
                      <a:srgbClr val="F89A10"/>
                    </a:solidFill>
                  </a:tcPr>
                </a:tc>
                <a:extLst>
                  <a:ext uri="{0D108BD9-81ED-4DB2-BD59-A6C34878D82A}">
                    <a16:rowId xmlns:a16="http://schemas.microsoft.com/office/drawing/2014/main" val="3183036568"/>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0" dirty="0"/>
                        <a:t>A pupil has </a:t>
                      </a:r>
                      <a:r>
                        <a:rPr lang="en-GB" sz="2400" b="0" u="sng" dirty="0">
                          <a:solidFill>
                            <a:schemeClr val="tx1"/>
                          </a:solidFill>
                        </a:rPr>
                        <a:t>successfully re-visited the skills at a later point, and applies these in an unfamiliar context or problem, or across the curriculum.</a:t>
                      </a:r>
                    </a:p>
                  </a:txBody>
                  <a:tcPr>
                    <a:solidFill>
                      <a:srgbClr val="66FF66"/>
                    </a:solidFill>
                  </a:tcPr>
                </a:tc>
                <a:extLst>
                  <a:ext uri="{0D108BD9-81ED-4DB2-BD59-A6C34878D82A}">
                    <a16:rowId xmlns:a16="http://schemas.microsoft.com/office/drawing/2014/main" val="731018175"/>
                  </a:ext>
                </a:extLst>
              </a:tr>
            </a:tbl>
          </a:graphicData>
        </a:graphic>
      </p:graphicFrame>
      <p:sp>
        <p:nvSpPr>
          <p:cNvPr id="6" name="Oval 5">
            <a:extLst>
              <a:ext uri="{FF2B5EF4-FFF2-40B4-BE49-F238E27FC236}">
                <a16:creationId xmlns:a16="http://schemas.microsoft.com/office/drawing/2014/main" id="{B7C6A851-0154-48F5-8207-47FA4C6FFC67}"/>
              </a:ext>
            </a:extLst>
          </p:cNvPr>
          <p:cNvSpPr/>
          <p:nvPr/>
        </p:nvSpPr>
        <p:spPr>
          <a:xfrm>
            <a:off x="1426867" y="2742122"/>
            <a:ext cx="769888" cy="724729"/>
          </a:xfrm>
          <a:prstGeom prst="ellipse">
            <a:avLst/>
          </a:prstGeom>
          <a:solidFill>
            <a:srgbClr val="FFC00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3200" dirty="0">
                <a:solidFill>
                  <a:schemeClr val="tx1"/>
                </a:solidFill>
                <a:sym typeface="Wingdings" panose="05000000000000000000" pitchFamily="2" charset="2"/>
              </a:rPr>
              <a:t>A</a:t>
            </a:r>
            <a:endParaRPr lang="en-GB" sz="3200" dirty="0">
              <a:solidFill>
                <a:schemeClr val="tx1"/>
              </a:solidFill>
            </a:endParaRPr>
          </a:p>
        </p:txBody>
      </p:sp>
      <p:sp>
        <p:nvSpPr>
          <p:cNvPr id="10" name="Oval 9">
            <a:extLst>
              <a:ext uri="{FF2B5EF4-FFF2-40B4-BE49-F238E27FC236}">
                <a16:creationId xmlns:a16="http://schemas.microsoft.com/office/drawing/2014/main" id="{FA476F67-0853-4B67-BCBA-F468BCCBAFBC}"/>
              </a:ext>
            </a:extLst>
          </p:cNvPr>
          <p:cNvSpPr/>
          <p:nvPr/>
        </p:nvSpPr>
        <p:spPr>
          <a:xfrm>
            <a:off x="1425920" y="3576591"/>
            <a:ext cx="769888" cy="724729"/>
          </a:xfrm>
          <a:prstGeom prst="ellipse">
            <a:avLst/>
          </a:prstGeom>
          <a:solidFill>
            <a:srgbClr val="FFC00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3200" dirty="0">
                <a:solidFill>
                  <a:schemeClr val="tx1"/>
                </a:solidFill>
                <a:sym typeface="Wingdings" panose="05000000000000000000" pitchFamily="2" charset="2"/>
              </a:rPr>
              <a:t>A</a:t>
            </a:r>
            <a:endParaRPr lang="en-GB" sz="3200" dirty="0">
              <a:solidFill>
                <a:schemeClr val="tx1"/>
              </a:solidFill>
            </a:endParaRPr>
          </a:p>
        </p:txBody>
      </p:sp>
      <p:sp>
        <p:nvSpPr>
          <p:cNvPr id="11" name="Oval 10">
            <a:extLst>
              <a:ext uri="{FF2B5EF4-FFF2-40B4-BE49-F238E27FC236}">
                <a16:creationId xmlns:a16="http://schemas.microsoft.com/office/drawing/2014/main" id="{E8C30849-73C6-4D5A-8148-C862E000E0AA}"/>
              </a:ext>
            </a:extLst>
          </p:cNvPr>
          <p:cNvSpPr/>
          <p:nvPr/>
        </p:nvSpPr>
        <p:spPr>
          <a:xfrm>
            <a:off x="1425920" y="4374839"/>
            <a:ext cx="769888" cy="724729"/>
          </a:xfrm>
          <a:prstGeom prst="ellipse">
            <a:avLst/>
          </a:prstGeom>
          <a:solidFill>
            <a:srgbClr val="F89A1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400" dirty="0">
                <a:solidFill>
                  <a:schemeClr val="tx1"/>
                </a:solidFill>
                <a:sym typeface="Wingdings" panose="05000000000000000000" pitchFamily="2" charset="2"/>
              </a:rPr>
              <a:t>DA</a:t>
            </a:r>
            <a:endParaRPr lang="en-GB" sz="2400" dirty="0">
              <a:solidFill>
                <a:schemeClr val="tx1"/>
              </a:solidFill>
            </a:endParaRPr>
          </a:p>
        </p:txBody>
      </p:sp>
      <p:sp>
        <p:nvSpPr>
          <p:cNvPr id="12" name="Oval 11">
            <a:extLst>
              <a:ext uri="{FF2B5EF4-FFF2-40B4-BE49-F238E27FC236}">
                <a16:creationId xmlns:a16="http://schemas.microsoft.com/office/drawing/2014/main" id="{A2101EFF-0E1F-42A3-9F84-B574E6CBEF5C}"/>
              </a:ext>
            </a:extLst>
          </p:cNvPr>
          <p:cNvSpPr/>
          <p:nvPr/>
        </p:nvSpPr>
        <p:spPr>
          <a:xfrm>
            <a:off x="1426867" y="5231056"/>
            <a:ext cx="769888" cy="724729"/>
          </a:xfrm>
          <a:prstGeom prst="ellipse">
            <a:avLst/>
          </a:prstGeom>
          <a:solidFill>
            <a:srgbClr val="66FF66"/>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3200" dirty="0">
                <a:solidFill>
                  <a:schemeClr val="tx1"/>
                </a:solidFill>
                <a:sym typeface="Wingdings" panose="05000000000000000000" pitchFamily="2" charset="2"/>
              </a:rPr>
              <a:t>G</a:t>
            </a:r>
            <a:endParaRPr lang="en-GB" sz="3200" dirty="0">
              <a:solidFill>
                <a:schemeClr val="tx1"/>
              </a:solidFill>
            </a:endParaRPr>
          </a:p>
        </p:txBody>
      </p:sp>
      <p:sp>
        <p:nvSpPr>
          <p:cNvPr id="2" name="Rectangle 1">
            <a:extLst>
              <a:ext uri="{FF2B5EF4-FFF2-40B4-BE49-F238E27FC236}">
                <a16:creationId xmlns:a16="http://schemas.microsoft.com/office/drawing/2014/main" id="{9E5E9217-7DF5-41CB-84D4-48056C3F206A}"/>
              </a:ext>
            </a:extLst>
          </p:cNvPr>
          <p:cNvSpPr/>
          <p:nvPr/>
        </p:nvSpPr>
        <p:spPr>
          <a:xfrm>
            <a:off x="698500" y="1379620"/>
            <a:ext cx="10948068" cy="110354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r>
              <a:rPr lang="en-GB" sz="2400" dirty="0">
                <a:solidFill>
                  <a:srgbClr val="002060"/>
                </a:solidFill>
              </a:rPr>
              <a:t>The three therapy tests which accompany this resource can be used to revisit the taught skill to check that the pupil is able to perform it independently and consistently. </a:t>
            </a:r>
          </a:p>
        </p:txBody>
      </p:sp>
    </p:spTree>
    <p:extLst>
      <p:ext uri="{BB962C8B-B14F-4D97-AF65-F5344CB8AC3E}">
        <p14:creationId xmlns:p14="http://schemas.microsoft.com/office/powerpoint/2010/main" val="34950785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3506694" y="304822"/>
            <a:ext cx="516799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LORIC task</a:t>
            </a:r>
            <a:endParaRPr lang="en-GB" sz="4000" i="1" dirty="0">
              <a:solidFill>
                <a:srgbClr val="002060"/>
              </a:solidFill>
              <a:latin typeface="+mn-lt"/>
            </a:endParaRP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sp>
        <p:nvSpPr>
          <p:cNvPr id="3" name="Rectangle: Rounded Corners 2">
            <a:extLst>
              <a:ext uri="{FF2B5EF4-FFF2-40B4-BE49-F238E27FC236}">
                <a16:creationId xmlns:a16="http://schemas.microsoft.com/office/drawing/2014/main" id="{675A7142-34F1-4E54-A85B-FF703025B360}"/>
              </a:ext>
            </a:extLst>
          </p:cNvPr>
          <p:cNvSpPr/>
          <p:nvPr/>
        </p:nvSpPr>
        <p:spPr>
          <a:xfrm>
            <a:off x="446462" y="3441394"/>
            <a:ext cx="11154988" cy="303560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500" dirty="0">
                <a:solidFill>
                  <a:srgbClr val="002060"/>
                </a:solidFill>
              </a:rPr>
              <a:t>Our Primary Edge attributes help us to become better learners and today is no exception. Before you start this activity, here are some ideas for how you will need your </a:t>
            </a:r>
            <a:r>
              <a:rPr lang="en-GB" sz="2500" u="sng" dirty="0">
                <a:solidFill>
                  <a:srgbClr val="002060"/>
                </a:solidFill>
              </a:rPr>
              <a:t>Raj Resilience</a:t>
            </a:r>
            <a:r>
              <a:rPr lang="en-GB" sz="2500" dirty="0">
                <a:solidFill>
                  <a:srgbClr val="002060"/>
                </a:solidFill>
              </a:rPr>
              <a:t> skills today: </a:t>
            </a:r>
          </a:p>
          <a:p>
            <a:pPr lvl="0"/>
            <a:endParaRPr lang="en-GB" sz="2500" dirty="0">
              <a:solidFill>
                <a:srgbClr val="002060"/>
              </a:solidFill>
            </a:endParaRPr>
          </a:p>
          <a:p>
            <a:pPr marL="342900" lvl="0" indent="-342900">
              <a:buFont typeface="Arial" panose="020B0604020202020204" pitchFamily="34" charset="0"/>
              <a:buChar char="•"/>
            </a:pPr>
            <a:r>
              <a:rPr lang="en-GB" sz="2500" dirty="0">
                <a:solidFill>
                  <a:srgbClr val="002060"/>
                </a:solidFill>
              </a:rPr>
              <a:t>Do not be put off by a difficult task</a:t>
            </a:r>
          </a:p>
          <a:p>
            <a:pPr marL="342900" lvl="0" indent="-342900">
              <a:buFont typeface="Arial" panose="020B0604020202020204" pitchFamily="34" charset="0"/>
              <a:buChar char="•"/>
            </a:pPr>
            <a:r>
              <a:rPr lang="en-GB" sz="2500" dirty="0">
                <a:solidFill>
                  <a:srgbClr val="002060"/>
                </a:solidFill>
              </a:rPr>
              <a:t>Keep going – persevere</a:t>
            </a:r>
          </a:p>
          <a:p>
            <a:pPr marL="342900" lvl="0" indent="-342900">
              <a:buFont typeface="Arial" panose="020B0604020202020204" pitchFamily="34" charset="0"/>
              <a:buChar char="•"/>
            </a:pPr>
            <a:r>
              <a:rPr lang="en-GB" sz="2500" dirty="0">
                <a:solidFill>
                  <a:srgbClr val="002060"/>
                </a:solidFill>
              </a:rPr>
              <a:t>Think about ways you can help yourself and others</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pic>
        <p:nvPicPr>
          <p:cNvPr id="11" name="Content Placeholder 6" descr="Screen Clipping">
            <a:extLst>
              <a:ext uri="{FF2B5EF4-FFF2-40B4-BE49-F238E27FC236}">
                <a16:creationId xmlns:a16="http://schemas.microsoft.com/office/drawing/2014/main" id="{43BD575D-BFED-4C2F-A00C-749D5C3F689C}"/>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2712747" y="1704608"/>
            <a:ext cx="6370872" cy="1453566"/>
          </a:xfrm>
        </p:spPr>
      </p:pic>
    </p:spTree>
    <p:extLst>
      <p:ext uri="{BB962C8B-B14F-4D97-AF65-F5344CB8AC3E}">
        <p14:creationId xmlns:p14="http://schemas.microsoft.com/office/powerpoint/2010/main" val="2517911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3506694" y="304822"/>
            <a:ext cx="516799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LORIC task</a:t>
            </a:r>
            <a:endParaRPr lang="en-GB" sz="4000" i="1" dirty="0">
              <a:solidFill>
                <a:srgbClr val="002060"/>
              </a:solidFill>
              <a:latin typeface="+mn-lt"/>
            </a:endParaRP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mc:AlternateContent xmlns:mc="http://schemas.openxmlformats.org/markup-compatibility/2006">
        <mc:Choice xmlns:a14="http://schemas.microsoft.com/office/drawing/2010/main" Requires="a14">
          <p:sp>
            <p:nvSpPr>
              <p:cNvPr id="7" name="Rectangle: Rounded Corners 2">
                <a:extLst>
                  <a:ext uri="{FF2B5EF4-FFF2-40B4-BE49-F238E27FC236}">
                    <a16:creationId xmlns:a16="http://schemas.microsoft.com/office/drawing/2014/main" id="{675A7142-34F1-4E54-A85B-FF703025B360}"/>
                  </a:ext>
                </a:extLst>
              </p:cNvPr>
              <p:cNvSpPr/>
              <p:nvPr/>
            </p:nvSpPr>
            <p:spPr>
              <a:xfrm>
                <a:off x="513195" y="1717364"/>
                <a:ext cx="11154988" cy="4946907"/>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endParaRPr lang="en-GB" sz="2500" dirty="0">
                  <a:solidFill>
                    <a:srgbClr val="002060"/>
                  </a:solidFill>
                </a:endParaRPr>
              </a:p>
              <a:p>
                <a:pPr lvl="0"/>
                <a:endParaRPr lang="en-GB" sz="2500" dirty="0">
                  <a:solidFill>
                    <a:srgbClr val="002060"/>
                  </a:solidFill>
                </a:endParaRPr>
              </a:p>
              <a:p>
                <a:pPr marL="342900" lvl="0" indent="-342900">
                  <a:buFont typeface="Arial" panose="020B0604020202020204" pitchFamily="34" charset="0"/>
                  <a:buChar char="•"/>
                </a:pPr>
                <a:r>
                  <a:rPr lang="en-GB" sz="2500" dirty="0">
                    <a:solidFill>
                      <a:srgbClr val="002060"/>
                    </a:solidFill>
                  </a:rPr>
                  <a:t>Using any times tables up to x12, select the times table you</a:t>
                </a:r>
              </a:p>
              <a:p>
                <a:pPr lvl="0"/>
                <a:r>
                  <a:rPr lang="en-GB" sz="2500" dirty="0">
                    <a:solidFill>
                      <a:srgbClr val="002060"/>
                    </a:solidFill>
                  </a:rPr>
                  <a:t>     need to practise the most.</a:t>
                </a:r>
              </a:p>
              <a:p>
                <a:pPr marL="342900" lvl="0" indent="-342900">
                  <a:buFont typeface="Arial" panose="020B0604020202020204" pitchFamily="34" charset="0"/>
                  <a:buChar char="•"/>
                </a:pPr>
                <a:r>
                  <a:rPr lang="en-GB" sz="2500" dirty="0">
                    <a:solidFill>
                      <a:srgbClr val="002060"/>
                    </a:solidFill>
                  </a:rPr>
                  <a:t>See how many calculations for </a:t>
                </a:r>
                <a:r>
                  <a:rPr lang="en-GB" sz="2500" b="1" dirty="0">
                    <a:solidFill>
                      <a:srgbClr val="002060"/>
                    </a:solidFill>
                  </a:rPr>
                  <a:t>multiplication, division and fractions facts</a:t>
                </a:r>
              </a:p>
              <a:p>
                <a:pPr lvl="0"/>
                <a:r>
                  <a:rPr lang="en-GB" sz="2500" dirty="0">
                    <a:solidFill>
                      <a:srgbClr val="002060"/>
                    </a:solidFill>
                  </a:rPr>
                  <a:t>     you can write for your chosen times table in just one minute.</a:t>
                </a:r>
              </a:p>
              <a:p>
                <a:pPr lvl="0"/>
                <a:endParaRPr lang="en-GB" sz="2500" dirty="0">
                  <a:solidFill>
                    <a:srgbClr val="002060"/>
                  </a:solidFill>
                </a:endParaRPr>
              </a:p>
              <a:p>
                <a:pPr lvl="0"/>
                <a:r>
                  <a:rPr lang="en-GB" sz="2500" dirty="0">
                    <a:solidFill>
                      <a:srgbClr val="002060"/>
                    </a:solidFill>
                  </a:rPr>
                  <a:t>For example, if I wanted to practise the 7 times table, I would write down, in order, as many of the </a:t>
                </a:r>
                <a:r>
                  <a:rPr lang="en-GB" sz="2500" b="1" dirty="0">
                    <a:solidFill>
                      <a:srgbClr val="002060"/>
                    </a:solidFill>
                  </a:rPr>
                  <a:t>7 times table calculations </a:t>
                </a:r>
                <a:r>
                  <a:rPr lang="en-GB" sz="2500" dirty="0">
                    <a:solidFill>
                      <a:srgbClr val="002060"/>
                    </a:solidFill>
                  </a:rPr>
                  <a:t>as possible and </a:t>
                </a:r>
                <a:r>
                  <a:rPr lang="en-GB" sz="2500" b="1" dirty="0">
                    <a:solidFill>
                      <a:srgbClr val="002060"/>
                    </a:solidFill>
                  </a:rPr>
                  <a:t>the related division and fractions facts</a:t>
                </a:r>
                <a:r>
                  <a:rPr lang="en-GB" sz="2500" dirty="0">
                    <a:solidFill>
                      <a:srgbClr val="002060"/>
                    </a:solidFill>
                  </a:rPr>
                  <a:t>. </a:t>
                </a:r>
              </a:p>
              <a:p>
                <a:pPr lvl="0"/>
                <a:r>
                  <a:rPr lang="en-GB" sz="2500" dirty="0">
                    <a:solidFill>
                      <a:srgbClr val="002060"/>
                    </a:solidFill>
                  </a:rPr>
                  <a:t>E.g.     </a:t>
                </a:r>
                <a:r>
                  <a:rPr lang="en-GB" sz="3200" dirty="0">
                    <a:solidFill>
                      <a:srgbClr val="FF0000"/>
                    </a:solidFill>
                  </a:rPr>
                  <a:t>1 x 7 = 7       7 ÷ 7 = 1	     </a:t>
                </a:r>
                <a14:m>
                  <m:oMath xmlns:m="http://schemas.openxmlformats.org/officeDocument/2006/math">
                    <m:f>
                      <m:fPr>
                        <m:ctrlPr>
                          <a:rPr lang="en-GB" sz="3200" b="0" i="1" smtClean="0">
                            <a:solidFill>
                              <a:srgbClr val="FF0000"/>
                            </a:solidFill>
                            <a:latin typeface="Cambria Math" panose="02040503050406030204" pitchFamily="18" charset="0"/>
                          </a:rPr>
                        </m:ctrlPr>
                      </m:fPr>
                      <m:num>
                        <m:r>
                          <a:rPr lang="en-GB" sz="3200" b="0" i="1" smtClean="0">
                            <a:solidFill>
                              <a:srgbClr val="FF0000"/>
                            </a:solidFill>
                            <a:latin typeface="Cambria Math" panose="02040503050406030204" pitchFamily="18" charset="0"/>
                          </a:rPr>
                          <m:t>1</m:t>
                        </m:r>
                      </m:num>
                      <m:den>
                        <m:r>
                          <a:rPr lang="en-GB" sz="3200" b="0" i="1" smtClean="0">
                            <a:solidFill>
                              <a:srgbClr val="FF0000"/>
                            </a:solidFill>
                            <a:latin typeface="Cambria Math" panose="02040503050406030204" pitchFamily="18" charset="0"/>
                          </a:rPr>
                          <m:t>7</m:t>
                        </m:r>
                      </m:den>
                    </m:f>
                  </m:oMath>
                </a14:m>
                <a:r>
                  <a:rPr lang="en-GB" sz="3200" b="0" dirty="0">
                    <a:solidFill>
                      <a:srgbClr val="FF0000"/>
                    </a:solidFill>
                  </a:rPr>
                  <a:t> of 7 = 1</a:t>
                </a:r>
              </a:p>
              <a:p>
                <a:pPr lvl="0"/>
                <a:r>
                  <a:rPr lang="en-GB" sz="3200" dirty="0">
                    <a:solidFill>
                      <a:srgbClr val="FF0000"/>
                    </a:solidFill>
                  </a:rPr>
                  <a:t>        2 x 7 =14      14 ÷ 7 = 2       </a:t>
                </a:r>
                <a14:m>
                  <m:oMath xmlns:m="http://schemas.openxmlformats.org/officeDocument/2006/math">
                    <m:f>
                      <m:fPr>
                        <m:ctrlPr>
                          <a:rPr lang="en-GB" sz="3200" b="0" i="1" smtClean="0">
                            <a:solidFill>
                              <a:srgbClr val="FF0000"/>
                            </a:solidFill>
                            <a:latin typeface="Cambria Math" panose="02040503050406030204" pitchFamily="18" charset="0"/>
                          </a:rPr>
                        </m:ctrlPr>
                      </m:fPr>
                      <m:num>
                        <m:r>
                          <a:rPr lang="en-GB" sz="3200" b="0" i="1" smtClean="0">
                            <a:solidFill>
                              <a:srgbClr val="FF0000"/>
                            </a:solidFill>
                            <a:latin typeface="Cambria Math" panose="02040503050406030204" pitchFamily="18" charset="0"/>
                          </a:rPr>
                          <m:t>1</m:t>
                        </m:r>
                      </m:num>
                      <m:den>
                        <m:r>
                          <a:rPr lang="en-GB" sz="3200" b="0" i="1" smtClean="0">
                            <a:solidFill>
                              <a:srgbClr val="FF0000"/>
                            </a:solidFill>
                            <a:latin typeface="Cambria Math" panose="02040503050406030204" pitchFamily="18" charset="0"/>
                          </a:rPr>
                          <m:t>2</m:t>
                        </m:r>
                      </m:den>
                    </m:f>
                  </m:oMath>
                </a14:m>
                <a:r>
                  <a:rPr lang="en-GB" sz="3200" b="0" dirty="0">
                    <a:solidFill>
                      <a:srgbClr val="FF0000"/>
                    </a:solidFill>
                  </a:rPr>
                  <a:t> of 14 = 7</a:t>
                </a:r>
              </a:p>
              <a:p>
                <a:pPr lvl="0"/>
                <a:endParaRPr lang="en-GB" sz="2500" dirty="0">
                  <a:solidFill>
                    <a:srgbClr val="002060"/>
                  </a:solidFill>
                </a:endParaRPr>
              </a:p>
              <a:p>
                <a:pPr lvl="0"/>
                <a:r>
                  <a:rPr lang="en-GB" sz="2500" dirty="0">
                    <a:solidFill>
                      <a:srgbClr val="002060"/>
                    </a:solidFill>
                  </a:rPr>
                  <a:t>         </a:t>
                </a:r>
              </a:p>
            </p:txBody>
          </p:sp>
        </mc:Choice>
        <mc:Fallback>
          <p:sp>
            <p:nvSpPr>
              <p:cNvPr id="7" name="Rectangle: Rounded Corners 2">
                <a:extLst>
                  <a:ext uri="{FF2B5EF4-FFF2-40B4-BE49-F238E27FC236}">
                    <a16:creationId xmlns:a16="http://schemas.microsoft.com/office/drawing/2014/main" id="{675A7142-34F1-4E54-A85B-FF703025B360}"/>
                  </a:ext>
                </a:extLst>
              </p:cNvPr>
              <p:cNvSpPr>
                <a:spLocks noRot="1" noChangeAspect="1" noMove="1" noResize="1" noEditPoints="1" noAdjustHandles="1" noChangeArrowheads="1" noChangeShapeType="1" noTextEdit="1"/>
              </p:cNvSpPr>
              <p:nvPr/>
            </p:nvSpPr>
            <p:spPr>
              <a:xfrm>
                <a:off x="513195" y="1717364"/>
                <a:ext cx="11154988" cy="4946907"/>
              </a:xfrm>
              <a:prstGeom prst="roundRect">
                <a:avLst/>
              </a:prstGeom>
              <a:blipFill>
                <a:blip r:embed="rId5"/>
                <a:stretch>
                  <a:fillRect/>
                </a:stretch>
              </a:blipFill>
            </p:spPr>
            <p:txBody>
              <a:bodyPr/>
              <a:lstStyle/>
              <a:p>
                <a:r>
                  <a:rPr lang="en-GB">
                    <a:noFill/>
                  </a:rPr>
                  <a:t> </a:t>
                </a:r>
              </a:p>
            </p:txBody>
          </p:sp>
        </mc:Fallback>
      </mc:AlternateContent>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81388" y="1027905"/>
            <a:ext cx="1468702" cy="1449666"/>
          </a:xfrm>
          <a:prstGeom prst="rect">
            <a:avLst/>
          </a:prstGeom>
        </p:spPr>
      </p:pic>
    </p:spTree>
    <p:extLst>
      <p:ext uri="{BB962C8B-B14F-4D97-AF65-F5344CB8AC3E}">
        <p14:creationId xmlns:p14="http://schemas.microsoft.com/office/powerpoint/2010/main" val="3430108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Vocabulary activity</a:t>
            </a:r>
            <a:endParaRPr lang="en-GB" sz="2400" b="1" i="1" dirty="0">
              <a:solidFill>
                <a:srgbClr val="002060"/>
              </a:solidFill>
              <a:latin typeface="+mn-lt"/>
            </a:endParaRP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sp>
        <p:nvSpPr>
          <p:cNvPr id="3" name="Rectangle: Rounded Corners 2">
            <a:extLst>
              <a:ext uri="{FF2B5EF4-FFF2-40B4-BE49-F238E27FC236}">
                <a16:creationId xmlns:a16="http://schemas.microsoft.com/office/drawing/2014/main" id="{675A7142-34F1-4E54-A85B-FF703025B360}"/>
              </a:ext>
            </a:extLst>
          </p:cNvPr>
          <p:cNvSpPr/>
          <p:nvPr/>
        </p:nvSpPr>
        <p:spPr>
          <a:xfrm>
            <a:off x="413634" y="1864845"/>
            <a:ext cx="2434180" cy="455725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4000" dirty="0">
                <a:solidFill>
                  <a:srgbClr val="002060"/>
                </a:solidFill>
              </a:rPr>
              <a:t>time</a:t>
            </a:r>
          </a:p>
          <a:p>
            <a:pPr lvl="0" algn="ctr"/>
            <a:r>
              <a:rPr lang="en-GB" sz="4000" dirty="0">
                <a:solidFill>
                  <a:srgbClr val="002060"/>
                </a:solidFill>
              </a:rPr>
              <a:t>analogue</a:t>
            </a:r>
          </a:p>
          <a:p>
            <a:pPr lvl="0" algn="ctr"/>
            <a:r>
              <a:rPr lang="en-GB" sz="4000" dirty="0">
                <a:solidFill>
                  <a:srgbClr val="002060"/>
                </a:solidFill>
              </a:rPr>
              <a:t>digital</a:t>
            </a:r>
          </a:p>
          <a:p>
            <a:pPr lvl="0" algn="ctr"/>
            <a:r>
              <a:rPr lang="en-GB" sz="4000" dirty="0">
                <a:solidFill>
                  <a:srgbClr val="002060"/>
                </a:solidFill>
              </a:rPr>
              <a:t>convert</a:t>
            </a:r>
          </a:p>
          <a:p>
            <a:pPr algn="ctr"/>
            <a:endParaRPr lang="en-GB" sz="2000" dirty="0">
              <a:solidFill>
                <a:srgbClr val="002060"/>
              </a:solidFill>
            </a:endParaRPr>
          </a:p>
        </p:txBody>
      </p:sp>
      <p:sp>
        <p:nvSpPr>
          <p:cNvPr id="8" name="Rectangle: Rounded Corners 7">
            <a:extLst>
              <a:ext uri="{FF2B5EF4-FFF2-40B4-BE49-F238E27FC236}">
                <a16:creationId xmlns:a16="http://schemas.microsoft.com/office/drawing/2014/main" id="{B037ED3D-4640-4C99-BD8E-7128C709FBE2}"/>
              </a:ext>
            </a:extLst>
          </p:cNvPr>
          <p:cNvSpPr/>
          <p:nvPr/>
        </p:nvSpPr>
        <p:spPr>
          <a:xfrm>
            <a:off x="3469878" y="1689089"/>
            <a:ext cx="7991335" cy="4927772"/>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i="1" dirty="0">
              <a:solidFill>
                <a:srgbClr val="002060"/>
              </a:solidFill>
            </a:endParaRP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sp>
        <p:nvSpPr>
          <p:cNvPr id="10" name="Rectangle 9">
            <a:extLst>
              <a:ext uri="{FF2B5EF4-FFF2-40B4-BE49-F238E27FC236}">
                <a16:creationId xmlns:a16="http://schemas.microsoft.com/office/drawing/2014/main" id="{A8EBD060-C3FF-4DAF-967B-5CFC308C7EA5}"/>
              </a:ext>
            </a:extLst>
          </p:cNvPr>
          <p:cNvSpPr/>
          <p:nvPr/>
        </p:nvSpPr>
        <p:spPr>
          <a:xfrm>
            <a:off x="3869968" y="2239029"/>
            <a:ext cx="485057" cy="4085565"/>
          </a:xfrm>
          <a:prstGeom prst="rect">
            <a:avLst/>
          </a:prstGeom>
        </p:spPr>
        <p:style>
          <a:lnRef idx="2">
            <a:schemeClr val="accent2"/>
          </a:lnRef>
          <a:fillRef idx="1">
            <a:schemeClr val="lt1"/>
          </a:fillRef>
          <a:effectRef idx="0">
            <a:schemeClr val="accent2"/>
          </a:effectRef>
          <a:fontRef idx="minor">
            <a:schemeClr val="dk1"/>
          </a:fontRef>
        </p:style>
        <p:txBody>
          <a:bodyPr vert="vert270" rtlCol="0" anchor="ctr"/>
          <a:lstStyle/>
          <a:p>
            <a:pPr algn="ctr"/>
            <a:r>
              <a:rPr lang="en-GB" sz="3500" dirty="0">
                <a:solidFill>
                  <a:srgbClr val="002060"/>
                </a:solidFill>
              </a:rPr>
              <a:t>ALL PHASES</a:t>
            </a:r>
          </a:p>
        </p:txBody>
      </p:sp>
      <p:grpSp>
        <p:nvGrpSpPr>
          <p:cNvPr id="11" name="Group 10">
            <a:extLst>
              <a:ext uri="{FF2B5EF4-FFF2-40B4-BE49-F238E27FC236}">
                <a16:creationId xmlns:a16="http://schemas.microsoft.com/office/drawing/2014/main" id="{1B24DF2E-6318-4534-AD08-60C3079338E5}"/>
              </a:ext>
            </a:extLst>
          </p:cNvPr>
          <p:cNvGrpSpPr/>
          <p:nvPr/>
        </p:nvGrpSpPr>
        <p:grpSpPr>
          <a:xfrm>
            <a:off x="4220989" y="1755462"/>
            <a:ext cx="7298764" cy="4798296"/>
            <a:chOff x="2039201" y="835270"/>
            <a:chExt cx="7869841" cy="5880398"/>
          </a:xfrm>
        </p:grpSpPr>
        <p:sp>
          <p:nvSpPr>
            <p:cNvPr id="12" name="Hexagon 11">
              <a:extLst>
                <a:ext uri="{FF2B5EF4-FFF2-40B4-BE49-F238E27FC236}">
                  <a16:creationId xmlns:a16="http://schemas.microsoft.com/office/drawing/2014/main" id="{C6494316-A82E-475B-9B08-6E60A2F252F7}"/>
                </a:ext>
              </a:extLst>
            </p:cNvPr>
            <p:cNvSpPr/>
            <p:nvPr/>
          </p:nvSpPr>
          <p:spPr>
            <a:xfrm>
              <a:off x="2574783" y="835270"/>
              <a:ext cx="7000040" cy="5880398"/>
            </a:xfrm>
            <a:prstGeom prst="hexagon">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GB" dirty="0"/>
            </a:p>
          </p:txBody>
        </p:sp>
        <p:graphicFrame>
          <p:nvGraphicFramePr>
            <p:cNvPr id="13" name="Diagram 12">
              <a:extLst>
                <a:ext uri="{FF2B5EF4-FFF2-40B4-BE49-F238E27FC236}">
                  <a16:creationId xmlns:a16="http://schemas.microsoft.com/office/drawing/2014/main" id="{2AD17131-0B37-4E04-9B03-4AD3CCDAC195}"/>
                </a:ext>
              </a:extLst>
            </p:cNvPr>
            <p:cNvGraphicFramePr/>
            <p:nvPr>
              <p:extLst>
                <p:ext uri="{D42A27DB-BD31-4B8C-83A1-F6EECF244321}">
                  <p14:modId xmlns:p14="http://schemas.microsoft.com/office/powerpoint/2010/main" val="165524378"/>
                </p:ext>
              </p:extLst>
            </p:nvPr>
          </p:nvGraphicFramePr>
          <p:xfrm>
            <a:off x="2039201" y="911823"/>
            <a:ext cx="7869841" cy="573035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spTree>
    <p:extLst>
      <p:ext uri="{BB962C8B-B14F-4D97-AF65-F5344CB8AC3E}">
        <p14:creationId xmlns:p14="http://schemas.microsoft.com/office/powerpoint/2010/main" val="24482568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Teach</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sp>
        <p:nvSpPr>
          <p:cNvPr id="3" name="Rectangle: Rounded Corners 2">
            <a:extLst>
              <a:ext uri="{FF2B5EF4-FFF2-40B4-BE49-F238E27FC236}">
                <a16:creationId xmlns:a16="http://schemas.microsoft.com/office/drawing/2014/main" id="{675A7142-34F1-4E54-A85B-FF703025B360}"/>
              </a:ext>
            </a:extLst>
          </p:cNvPr>
          <p:cNvSpPr/>
          <p:nvPr/>
        </p:nvSpPr>
        <p:spPr>
          <a:xfrm>
            <a:off x="570029" y="1861168"/>
            <a:ext cx="10928242" cy="1370227"/>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3400" dirty="0">
                <a:solidFill>
                  <a:srgbClr val="002060"/>
                </a:solidFill>
              </a:rPr>
              <a:t>Today, we are going to </a:t>
            </a:r>
            <a:r>
              <a:rPr lang="en-GB" sz="3400" b="1" dirty="0">
                <a:solidFill>
                  <a:srgbClr val="002060"/>
                </a:solidFill>
              </a:rPr>
              <a:t>read, write and convert between analogue and digital 12 and 24-hour clocks.</a:t>
            </a:r>
            <a:endParaRPr lang="en-GB" sz="3400" dirty="0">
              <a:solidFill>
                <a:prstClr val="white"/>
              </a:solidFill>
            </a:endParaRPr>
          </a:p>
        </p:txBody>
      </p:sp>
      <p:sp>
        <p:nvSpPr>
          <p:cNvPr id="8" name="Rectangle: Rounded Corners 7">
            <a:extLst>
              <a:ext uri="{FF2B5EF4-FFF2-40B4-BE49-F238E27FC236}">
                <a16:creationId xmlns:a16="http://schemas.microsoft.com/office/drawing/2014/main" id="{B037ED3D-4640-4C99-BD8E-7128C709FBE2}"/>
              </a:ext>
            </a:extLst>
          </p:cNvPr>
          <p:cNvSpPr/>
          <p:nvPr/>
        </p:nvSpPr>
        <p:spPr>
          <a:xfrm>
            <a:off x="502465" y="4398426"/>
            <a:ext cx="2162776" cy="697826"/>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rgbClr val="002060"/>
                </a:solidFill>
              </a:rPr>
              <a:t>Analogue</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sp>
        <p:nvSpPr>
          <p:cNvPr id="19" name="Rectangle: Rounded Corners 7">
            <a:extLst>
              <a:ext uri="{FF2B5EF4-FFF2-40B4-BE49-F238E27FC236}">
                <a16:creationId xmlns:a16="http://schemas.microsoft.com/office/drawing/2014/main" id="{B037ED3D-4640-4C99-BD8E-7128C709FBE2}"/>
              </a:ext>
            </a:extLst>
          </p:cNvPr>
          <p:cNvSpPr/>
          <p:nvPr/>
        </p:nvSpPr>
        <p:spPr>
          <a:xfrm>
            <a:off x="9406001" y="4398426"/>
            <a:ext cx="2093741" cy="697826"/>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rgbClr val="002060"/>
                </a:solidFill>
              </a:rPr>
              <a:t>Digital</a:t>
            </a:r>
          </a:p>
        </p:txBody>
      </p:sp>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91196" y="3624268"/>
            <a:ext cx="6288850" cy="2943968"/>
          </a:xfrm>
          <a:prstGeom prst="rect">
            <a:avLst/>
          </a:prstGeom>
        </p:spPr>
      </p:pic>
    </p:spTree>
    <p:extLst>
      <p:ext uri="{BB962C8B-B14F-4D97-AF65-F5344CB8AC3E}">
        <p14:creationId xmlns:p14="http://schemas.microsoft.com/office/powerpoint/2010/main" val="2294557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Teach</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sp>
        <p:nvSpPr>
          <p:cNvPr id="3" name="Rectangle: Rounded Corners 2">
            <a:extLst>
              <a:ext uri="{FF2B5EF4-FFF2-40B4-BE49-F238E27FC236}">
                <a16:creationId xmlns:a16="http://schemas.microsoft.com/office/drawing/2014/main" id="{675A7142-34F1-4E54-A85B-FF703025B360}"/>
              </a:ext>
            </a:extLst>
          </p:cNvPr>
          <p:cNvSpPr/>
          <p:nvPr/>
        </p:nvSpPr>
        <p:spPr>
          <a:xfrm>
            <a:off x="273208" y="1828800"/>
            <a:ext cx="3356769" cy="466498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500" dirty="0">
                <a:solidFill>
                  <a:srgbClr val="002060"/>
                </a:solidFill>
              </a:rPr>
              <a:t>When telling the </a:t>
            </a:r>
            <a:r>
              <a:rPr lang="en-GB" sz="2500" b="1" dirty="0">
                <a:solidFill>
                  <a:srgbClr val="002060"/>
                </a:solidFill>
              </a:rPr>
              <a:t>time </a:t>
            </a:r>
            <a:r>
              <a:rPr lang="en-GB" sz="2500" dirty="0">
                <a:solidFill>
                  <a:srgbClr val="002060"/>
                </a:solidFill>
              </a:rPr>
              <a:t>using an </a:t>
            </a:r>
            <a:r>
              <a:rPr lang="en-GB" sz="2500" b="1" dirty="0">
                <a:solidFill>
                  <a:srgbClr val="002060"/>
                </a:solidFill>
              </a:rPr>
              <a:t>analogue clock</a:t>
            </a:r>
            <a:r>
              <a:rPr lang="en-GB" sz="2500" dirty="0">
                <a:solidFill>
                  <a:srgbClr val="002060"/>
                </a:solidFill>
              </a:rPr>
              <a:t>, it is important to look at the hands on the clock.</a:t>
            </a:r>
          </a:p>
          <a:p>
            <a:pPr lvl="0" algn="ctr"/>
            <a:endParaRPr lang="en-GB" sz="2500" dirty="0">
              <a:solidFill>
                <a:srgbClr val="002060"/>
              </a:solidFill>
            </a:endParaRPr>
          </a:p>
          <a:p>
            <a:pPr lvl="0" algn="ctr"/>
            <a:r>
              <a:rPr lang="en-GB" sz="2500" dirty="0">
                <a:solidFill>
                  <a:srgbClr val="002060"/>
                </a:solidFill>
              </a:rPr>
              <a:t>The </a:t>
            </a:r>
            <a:r>
              <a:rPr lang="en-GB" sz="2500" b="1" dirty="0">
                <a:solidFill>
                  <a:srgbClr val="002060"/>
                </a:solidFill>
              </a:rPr>
              <a:t>shorter hand </a:t>
            </a:r>
            <a:r>
              <a:rPr lang="en-GB" sz="2500" dirty="0">
                <a:solidFill>
                  <a:srgbClr val="002060"/>
                </a:solidFill>
              </a:rPr>
              <a:t>(the red one) tells the </a:t>
            </a:r>
            <a:r>
              <a:rPr lang="en-GB" sz="2500" b="1" dirty="0">
                <a:solidFill>
                  <a:srgbClr val="002060"/>
                </a:solidFill>
              </a:rPr>
              <a:t>hour</a:t>
            </a:r>
            <a:r>
              <a:rPr lang="en-GB" sz="2500" dirty="0">
                <a:solidFill>
                  <a:srgbClr val="002060"/>
                </a:solidFill>
              </a:rPr>
              <a:t>.</a:t>
            </a:r>
          </a:p>
          <a:p>
            <a:pPr lvl="0" algn="ctr"/>
            <a:r>
              <a:rPr lang="en-GB" sz="2500" dirty="0">
                <a:solidFill>
                  <a:srgbClr val="002060"/>
                </a:solidFill>
              </a:rPr>
              <a:t>The </a:t>
            </a:r>
            <a:r>
              <a:rPr lang="en-GB" sz="2500" b="1" dirty="0">
                <a:solidFill>
                  <a:srgbClr val="002060"/>
                </a:solidFill>
              </a:rPr>
              <a:t>longer hand </a:t>
            </a:r>
            <a:r>
              <a:rPr lang="en-GB" sz="2500" dirty="0">
                <a:solidFill>
                  <a:srgbClr val="002060"/>
                </a:solidFill>
              </a:rPr>
              <a:t>(the green one) tells the </a:t>
            </a:r>
            <a:r>
              <a:rPr lang="en-GB" sz="2500" b="1" dirty="0">
                <a:solidFill>
                  <a:srgbClr val="002060"/>
                </a:solidFill>
              </a:rPr>
              <a:t>minute</a:t>
            </a:r>
            <a:r>
              <a:rPr lang="en-GB" sz="2500" dirty="0">
                <a:solidFill>
                  <a:srgbClr val="002060"/>
                </a:solidFill>
              </a:rPr>
              <a:t>.</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03903" y="2332810"/>
            <a:ext cx="3936570" cy="3936570"/>
          </a:xfrm>
          <a:prstGeom prst="rect">
            <a:avLst/>
          </a:prstGeom>
        </p:spPr>
      </p:pic>
      <p:sp>
        <p:nvSpPr>
          <p:cNvPr id="7" name="TextBox 6"/>
          <p:cNvSpPr txBox="1"/>
          <p:nvPr/>
        </p:nvSpPr>
        <p:spPr>
          <a:xfrm>
            <a:off x="6109640" y="1497978"/>
            <a:ext cx="534691" cy="769441"/>
          </a:xfrm>
          <a:prstGeom prst="rect">
            <a:avLst/>
          </a:prstGeom>
          <a:noFill/>
        </p:spPr>
        <p:txBody>
          <a:bodyPr wrap="square" rtlCol="0">
            <a:spAutoFit/>
          </a:bodyPr>
          <a:lstStyle/>
          <a:p>
            <a:r>
              <a:rPr lang="en-GB" sz="4400" dirty="0">
                <a:solidFill>
                  <a:srgbClr val="FF0000"/>
                </a:solidFill>
              </a:rPr>
              <a:t>0</a:t>
            </a:r>
          </a:p>
        </p:txBody>
      </p:sp>
      <p:sp>
        <p:nvSpPr>
          <p:cNvPr id="11" name="TextBox 10"/>
          <p:cNvSpPr txBox="1"/>
          <p:nvPr/>
        </p:nvSpPr>
        <p:spPr>
          <a:xfrm>
            <a:off x="7245259" y="1933890"/>
            <a:ext cx="534691" cy="769441"/>
          </a:xfrm>
          <a:prstGeom prst="rect">
            <a:avLst/>
          </a:prstGeom>
          <a:noFill/>
        </p:spPr>
        <p:txBody>
          <a:bodyPr wrap="square" rtlCol="0">
            <a:spAutoFit/>
          </a:bodyPr>
          <a:lstStyle/>
          <a:p>
            <a:r>
              <a:rPr lang="en-GB" sz="4400" dirty="0">
                <a:solidFill>
                  <a:srgbClr val="FF0000"/>
                </a:solidFill>
              </a:rPr>
              <a:t>5</a:t>
            </a:r>
          </a:p>
        </p:txBody>
      </p:sp>
      <p:sp>
        <p:nvSpPr>
          <p:cNvPr id="12" name="Rectangle: Rounded Corners 2">
            <a:extLst>
              <a:ext uri="{FF2B5EF4-FFF2-40B4-BE49-F238E27FC236}">
                <a16:creationId xmlns:a16="http://schemas.microsoft.com/office/drawing/2014/main" id="{675A7142-34F1-4E54-A85B-FF703025B360}"/>
              </a:ext>
            </a:extLst>
          </p:cNvPr>
          <p:cNvSpPr/>
          <p:nvPr/>
        </p:nvSpPr>
        <p:spPr>
          <a:xfrm>
            <a:off x="9058416" y="1952786"/>
            <a:ext cx="2972450" cy="466498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500" dirty="0">
                <a:solidFill>
                  <a:srgbClr val="002060"/>
                </a:solidFill>
              </a:rPr>
              <a:t>It is also important to remember that each number represents </a:t>
            </a:r>
          </a:p>
          <a:p>
            <a:pPr lvl="0" algn="ctr"/>
            <a:r>
              <a:rPr lang="en-GB" sz="2500" b="1" dirty="0">
                <a:solidFill>
                  <a:srgbClr val="002060"/>
                </a:solidFill>
              </a:rPr>
              <a:t>5-minute intervals</a:t>
            </a:r>
            <a:r>
              <a:rPr lang="en-GB" sz="2500" dirty="0">
                <a:solidFill>
                  <a:srgbClr val="002060"/>
                </a:solidFill>
              </a:rPr>
              <a:t>.</a:t>
            </a:r>
          </a:p>
          <a:p>
            <a:pPr lvl="0" algn="ctr"/>
            <a:endParaRPr lang="en-GB" sz="2500" dirty="0">
              <a:solidFill>
                <a:srgbClr val="002060"/>
              </a:solidFill>
            </a:endParaRPr>
          </a:p>
          <a:p>
            <a:pPr algn="ctr"/>
            <a:r>
              <a:rPr lang="en-GB" sz="2500" dirty="0">
                <a:solidFill>
                  <a:srgbClr val="002060"/>
                </a:solidFill>
              </a:rPr>
              <a:t>The lines in-between each number represent </a:t>
            </a:r>
            <a:r>
              <a:rPr lang="en-GB" sz="2500" b="1" dirty="0">
                <a:solidFill>
                  <a:srgbClr val="002060"/>
                </a:solidFill>
              </a:rPr>
              <a:t>1-minute intervals</a:t>
            </a:r>
            <a:r>
              <a:rPr lang="en-GB" sz="2500" dirty="0">
                <a:solidFill>
                  <a:srgbClr val="002060"/>
                </a:solidFill>
              </a:rPr>
              <a:t>.</a:t>
            </a:r>
            <a:endParaRPr lang="en-GB" sz="2500" dirty="0">
              <a:solidFill>
                <a:prstClr val="white"/>
              </a:solidFill>
            </a:endParaRPr>
          </a:p>
        </p:txBody>
      </p:sp>
      <p:sp>
        <p:nvSpPr>
          <p:cNvPr id="13" name="TextBox 12"/>
          <p:cNvSpPr txBox="1"/>
          <p:nvPr/>
        </p:nvSpPr>
        <p:spPr>
          <a:xfrm>
            <a:off x="8144660" y="2855731"/>
            <a:ext cx="909735" cy="769441"/>
          </a:xfrm>
          <a:prstGeom prst="rect">
            <a:avLst/>
          </a:prstGeom>
          <a:noFill/>
        </p:spPr>
        <p:txBody>
          <a:bodyPr wrap="square" rtlCol="0">
            <a:spAutoFit/>
          </a:bodyPr>
          <a:lstStyle/>
          <a:p>
            <a:r>
              <a:rPr lang="en-GB" sz="4400" dirty="0">
                <a:solidFill>
                  <a:srgbClr val="FF0000"/>
                </a:solidFill>
              </a:rPr>
              <a:t>10</a:t>
            </a:r>
          </a:p>
        </p:txBody>
      </p:sp>
      <p:sp>
        <p:nvSpPr>
          <p:cNvPr id="14" name="TextBox 13"/>
          <p:cNvSpPr txBox="1"/>
          <p:nvPr/>
        </p:nvSpPr>
        <p:spPr>
          <a:xfrm>
            <a:off x="8297060" y="3882663"/>
            <a:ext cx="909735" cy="769441"/>
          </a:xfrm>
          <a:prstGeom prst="rect">
            <a:avLst/>
          </a:prstGeom>
          <a:noFill/>
        </p:spPr>
        <p:txBody>
          <a:bodyPr wrap="square" rtlCol="0">
            <a:spAutoFit/>
          </a:bodyPr>
          <a:lstStyle/>
          <a:p>
            <a:r>
              <a:rPr lang="en-GB" sz="4400" dirty="0">
                <a:solidFill>
                  <a:srgbClr val="FF0000"/>
                </a:solidFill>
              </a:rPr>
              <a:t>15</a:t>
            </a:r>
          </a:p>
        </p:txBody>
      </p:sp>
      <p:sp>
        <p:nvSpPr>
          <p:cNvPr id="15" name="TextBox 14"/>
          <p:cNvSpPr txBox="1"/>
          <p:nvPr/>
        </p:nvSpPr>
        <p:spPr>
          <a:xfrm>
            <a:off x="8140035" y="4909595"/>
            <a:ext cx="909735" cy="769441"/>
          </a:xfrm>
          <a:prstGeom prst="rect">
            <a:avLst/>
          </a:prstGeom>
          <a:noFill/>
        </p:spPr>
        <p:txBody>
          <a:bodyPr wrap="square" rtlCol="0">
            <a:spAutoFit/>
          </a:bodyPr>
          <a:lstStyle/>
          <a:p>
            <a:r>
              <a:rPr lang="en-GB" sz="4400" dirty="0">
                <a:solidFill>
                  <a:srgbClr val="FF0000"/>
                </a:solidFill>
              </a:rPr>
              <a:t>20</a:t>
            </a:r>
          </a:p>
        </p:txBody>
      </p:sp>
      <p:sp>
        <p:nvSpPr>
          <p:cNvPr id="16" name="TextBox 15"/>
          <p:cNvSpPr txBox="1"/>
          <p:nvPr/>
        </p:nvSpPr>
        <p:spPr>
          <a:xfrm>
            <a:off x="7245259" y="5879346"/>
            <a:ext cx="909735" cy="769441"/>
          </a:xfrm>
          <a:prstGeom prst="rect">
            <a:avLst/>
          </a:prstGeom>
          <a:noFill/>
        </p:spPr>
        <p:txBody>
          <a:bodyPr wrap="square" rtlCol="0">
            <a:spAutoFit/>
          </a:bodyPr>
          <a:lstStyle/>
          <a:p>
            <a:r>
              <a:rPr lang="en-GB" sz="4400" dirty="0">
                <a:solidFill>
                  <a:srgbClr val="FF0000"/>
                </a:solidFill>
              </a:rPr>
              <a:t>25</a:t>
            </a:r>
          </a:p>
        </p:txBody>
      </p:sp>
      <p:sp>
        <p:nvSpPr>
          <p:cNvPr id="17" name="TextBox 16"/>
          <p:cNvSpPr txBox="1"/>
          <p:nvPr/>
        </p:nvSpPr>
        <p:spPr>
          <a:xfrm>
            <a:off x="5990398" y="6109068"/>
            <a:ext cx="909735" cy="769441"/>
          </a:xfrm>
          <a:prstGeom prst="rect">
            <a:avLst/>
          </a:prstGeom>
          <a:noFill/>
        </p:spPr>
        <p:txBody>
          <a:bodyPr wrap="square" rtlCol="0">
            <a:spAutoFit/>
          </a:bodyPr>
          <a:lstStyle/>
          <a:p>
            <a:r>
              <a:rPr lang="en-GB" sz="4400" dirty="0">
                <a:solidFill>
                  <a:srgbClr val="FF0000"/>
                </a:solidFill>
              </a:rPr>
              <a:t>30</a:t>
            </a:r>
          </a:p>
        </p:txBody>
      </p:sp>
      <p:sp>
        <p:nvSpPr>
          <p:cNvPr id="18" name="TextBox 17"/>
          <p:cNvSpPr txBox="1"/>
          <p:nvPr/>
        </p:nvSpPr>
        <p:spPr>
          <a:xfrm>
            <a:off x="4878288" y="5910343"/>
            <a:ext cx="909735" cy="769441"/>
          </a:xfrm>
          <a:prstGeom prst="rect">
            <a:avLst/>
          </a:prstGeom>
          <a:noFill/>
        </p:spPr>
        <p:txBody>
          <a:bodyPr wrap="square" rtlCol="0">
            <a:spAutoFit/>
          </a:bodyPr>
          <a:lstStyle/>
          <a:p>
            <a:r>
              <a:rPr lang="en-GB" sz="4400" dirty="0">
                <a:solidFill>
                  <a:srgbClr val="FF0000"/>
                </a:solidFill>
              </a:rPr>
              <a:t>35</a:t>
            </a:r>
          </a:p>
        </p:txBody>
      </p:sp>
      <p:sp>
        <p:nvSpPr>
          <p:cNvPr id="19" name="TextBox 18"/>
          <p:cNvSpPr txBox="1"/>
          <p:nvPr/>
        </p:nvSpPr>
        <p:spPr>
          <a:xfrm>
            <a:off x="3999153" y="5039709"/>
            <a:ext cx="909735" cy="769441"/>
          </a:xfrm>
          <a:prstGeom prst="rect">
            <a:avLst/>
          </a:prstGeom>
          <a:noFill/>
        </p:spPr>
        <p:txBody>
          <a:bodyPr wrap="square" rtlCol="0">
            <a:spAutoFit/>
          </a:bodyPr>
          <a:lstStyle/>
          <a:p>
            <a:r>
              <a:rPr lang="en-GB" sz="4400" dirty="0">
                <a:solidFill>
                  <a:srgbClr val="FF0000"/>
                </a:solidFill>
              </a:rPr>
              <a:t>40</a:t>
            </a:r>
          </a:p>
        </p:txBody>
      </p:sp>
      <p:sp>
        <p:nvSpPr>
          <p:cNvPr id="20" name="TextBox 19"/>
          <p:cNvSpPr txBox="1"/>
          <p:nvPr/>
        </p:nvSpPr>
        <p:spPr>
          <a:xfrm>
            <a:off x="3651537" y="3916374"/>
            <a:ext cx="909735" cy="769441"/>
          </a:xfrm>
          <a:prstGeom prst="rect">
            <a:avLst/>
          </a:prstGeom>
          <a:noFill/>
        </p:spPr>
        <p:txBody>
          <a:bodyPr wrap="square" rtlCol="0">
            <a:spAutoFit/>
          </a:bodyPr>
          <a:lstStyle/>
          <a:p>
            <a:r>
              <a:rPr lang="en-GB" sz="4400" dirty="0">
                <a:solidFill>
                  <a:srgbClr val="FF0000"/>
                </a:solidFill>
              </a:rPr>
              <a:t>45</a:t>
            </a:r>
          </a:p>
        </p:txBody>
      </p:sp>
      <p:sp>
        <p:nvSpPr>
          <p:cNvPr id="21" name="TextBox 20"/>
          <p:cNvSpPr txBox="1"/>
          <p:nvPr/>
        </p:nvSpPr>
        <p:spPr>
          <a:xfrm>
            <a:off x="3949035" y="2793039"/>
            <a:ext cx="909735" cy="769441"/>
          </a:xfrm>
          <a:prstGeom prst="rect">
            <a:avLst/>
          </a:prstGeom>
          <a:noFill/>
        </p:spPr>
        <p:txBody>
          <a:bodyPr wrap="square" rtlCol="0">
            <a:spAutoFit/>
          </a:bodyPr>
          <a:lstStyle/>
          <a:p>
            <a:r>
              <a:rPr lang="en-GB" sz="4400" dirty="0">
                <a:solidFill>
                  <a:srgbClr val="FF0000"/>
                </a:solidFill>
              </a:rPr>
              <a:t>50</a:t>
            </a:r>
          </a:p>
        </p:txBody>
      </p:sp>
      <p:sp>
        <p:nvSpPr>
          <p:cNvPr id="22" name="TextBox 21"/>
          <p:cNvSpPr txBox="1"/>
          <p:nvPr/>
        </p:nvSpPr>
        <p:spPr>
          <a:xfrm>
            <a:off x="4854143" y="1912734"/>
            <a:ext cx="909735" cy="769441"/>
          </a:xfrm>
          <a:prstGeom prst="rect">
            <a:avLst/>
          </a:prstGeom>
          <a:noFill/>
        </p:spPr>
        <p:txBody>
          <a:bodyPr wrap="square" rtlCol="0">
            <a:spAutoFit/>
          </a:bodyPr>
          <a:lstStyle/>
          <a:p>
            <a:r>
              <a:rPr lang="en-GB" sz="4400" dirty="0">
                <a:solidFill>
                  <a:srgbClr val="FF0000"/>
                </a:solidFill>
              </a:rPr>
              <a:t>55</a:t>
            </a:r>
          </a:p>
        </p:txBody>
      </p:sp>
      <p:sp>
        <p:nvSpPr>
          <p:cNvPr id="23" name="Right Arrow 22"/>
          <p:cNvSpPr/>
          <p:nvPr/>
        </p:nvSpPr>
        <p:spPr>
          <a:xfrm rot="2208819">
            <a:off x="6204325" y="4449424"/>
            <a:ext cx="1007000" cy="152409"/>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ight Arrow 23"/>
          <p:cNvSpPr/>
          <p:nvPr/>
        </p:nvSpPr>
        <p:spPr>
          <a:xfrm rot="18995520">
            <a:off x="6020667" y="3563353"/>
            <a:ext cx="1676859" cy="159885"/>
          </a:xfrm>
          <a:prstGeom prst="rightArrow">
            <a:avLst/>
          </a:prstGeom>
          <a:solidFill>
            <a:schemeClr val="accent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Oval 24"/>
          <p:cNvSpPr/>
          <p:nvPr/>
        </p:nvSpPr>
        <p:spPr>
          <a:xfrm>
            <a:off x="6224666" y="4083382"/>
            <a:ext cx="202839" cy="27511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587991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Teach</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sp>
        <p:nvSpPr>
          <p:cNvPr id="3" name="Rectangle: Rounded Corners 2">
            <a:extLst>
              <a:ext uri="{FF2B5EF4-FFF2-40B4-BE49-F238E27FC236}">
                <a16:creationId xmlns:a16="http://schemas.microsoft.com/office/drawing/2014/main" id="{675A7142-34F1-4E54-A85B-FF703025B360}"/>
              </a:ext>
            </a:extLst>
          </p:cNvPr>
          <p:cNvSpPr/>
          <p:nvPr/>
        </p:nvSpPr>
        <p:spPr>
          <a:xfrm>
            <a:off x="273208" y="1828800"/>
            <a:ext cx="3647863" cy="455725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3600" dirty="0">
                <a:solidFill>
                  <a:srgbClr val="002060"/>
                </a:solidFill>
              </a:rPr>
              <a:t>A </a:t>
            </a:r>
            <a:r>
              <a:rPr lang="en-GB" sz="3600" b="1" dirty="0">
                <a:solidFill>
                  <a:srgbClr val="002060"/>
                </a:solidFill>
              </a:rPr>
              <a:t>digital clock </a:t>
            </a:r>
            <a:r>
              <a:rPr lang="en-GB" sz="3600" dirty="0">
                <a:solidFill>
                  <a:srgbClr val="002060"/>
                </a:solidFill>
              </a:rPr>
              <a:t>shows the time like this:</a:t>
            </a:r>
          </a:p>
          <a:p>
            <a:pPr lvl="0" algn="ctr"/>
            <a:endParaRPr lang="en-GB" sz="3200" dirty="0">
              <a:solidFill>
                <a:srgbClr val="002060"/>
              </a:solidFill>
            </a:endParaRPr>
          </a:p>
          <a:p>
            <a:pPr lvl="0" algn="ctr"/>
            <a:r>
              <a:rPr lang="en-GB" sz="4000" b="1" dirty="0">
                <a:solidFill>
                  <a:srgbClr val="002060"/>
                </a:solidFill>
              </a:rPr>
              <a:t>hour : minutes</a:t>
            </a:r>
          </a:p>
          <a:p>
            <a:pPr lvl="0" algn="ctr"/>
            <a:r>
              <a:rPr lang="en-GB" sz="3600" dirty="0">
                <a:solidFill>
                  <a:srgbClr val="002060"/>
                </a:solidFill>
              </a:rPr>
              <a:t>07 : 12</a:t>
            </a:r>
          </a:p>
          <a:p>
            <a:pPr lvl="0" algn="ctr"/>
            <a:r>
              <a:rPr lang="en-GB" sz="3600" dirty="0">
                <a:solidFill>
                  <a:srgbClr val="002060"/>
                </a:solidFill>
              </a:rPr>
              <a:t>15 : 48</a:t>
            </a:r>
            <a:endParaRPr lang="en-GB" sz="3600" dirty="0">
              <a:solidFill>
                <a:prstClr val="white"/>
              </a:solidFill>
            </a:endParaRP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sp>
        <p:nvSpPr>
          <p:cNvPr id="12" name="Rectangle: Rounded Corners 2">
            <a:extLst>
              <a:ext uri="{FF2B5EF4-FFF2-40B4-BE49-F238E27FC236}">
                <a16:creationId xmlns:a16="http://schemas.microsoft.com/office/drawing/2014/main" id="{675A7142-34F1-4E54-A85B-FF703025B360}"/>
              </a:ext>
            </a:extLst>
          </p:cNvPr>
          <p:cNvSpPr/>
          <p:nvPr/>
        </p:nvSpPr>
        <p:spPr>
          <a:xfrm>
            <a:off x="4408298" y="2875309"/>
            <a:ext cx="3494545" cy="246423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2800" dirty="0">
              <a:solidFill>
                <a:srgbClr val="002060"/>
              </a:solidFill>
            </a:endParaRPr>
          </a:p>
          <a:p>
            <a:pPr lvl="0" algn="ctr"/>
            <a:r>
              <a:rPr lang="en-GB" sz="2800" dirty="0">
                <a:solidFill>
                  <a:srgbClr val="002060"/>
                </a:solidFill>
              </a:rPr>
              <a:t>There are </a:t>
            </a:r>
            <a:r>
              <a:rPr lang="en-GB" sz="2800" b="1" dirty="0">
                <a:solidFill>
                  <a:srgbClr val="002060"/>
                </a:solidFill>
              </a:rPr>
              <a:t>24 hours in a day</a:t>
            </a:r>
            <a:r>
              <a:rPr lang="en-GB" sz="2800" dirty="0">
                <a:solidFill>
                  <a:srgbClr val="002060"/>
                </a:solidFill>
              </a:rPr>
              <a:t>.</a:t>
            </a:r>
          </a:p>
          <a:p>
            <a:pPr lvl="0" algn="ctr"/>
            <a:endParaRPr lang="en-GB" sz="2800" dirty="0">
              <a:solidFill>
                <a:srgbClr val="002060"/>
              </a:solidFill>
            </a:endParaRPr>
          </a:p>
          <a:p>
            <a:pPr lvl="0" algn="ctr"/>
            <a:r>
              <a:rPr lang="en-GB" sz="2800" dirty="0">
                <a:solidFill>
                  <a:srgbClr val="002060"/>
                </a:solidFill>
              </a:rPr>
              <a:t>There are </a:t>
            </a:r>
            <a:r>
              <a:rPr lang="en-GB" sz="2800" b="1" dirty="0">
                <a:solidFill>
                  <a:srgbClr val="002060"/>
                </a:solidFill>
              </a:rPr>
              <a:t>60 minutes in an hour</a:t>
            </a:r>
            <a:r>
              <a:rPr lang="en-GB" sz="2800" dirty="0">
                <a:solidFill>
                  <a:srgbClr val="002060"/>
                </a:solidFill>
              </a:rPr>
              <a:t>.</a:t>
            </a:r>
          </a:p>
          <a:p>
            <a:pPr lvl="0" algn="ctr"/>
            <a:endParaRPr lang="en-GB" sz="2800" dirty="0">
              <a:solidFill>
                <a:srgbClr val="002060"/>
              </a:solidFill>
            </a:endParaRPr>
          </a:p>
        </p:txBody>
      </p:sp>
      <p:sp>
        <p:nvSpPr>
          <p:cNvPr id="7" name="Rectangle: Rounded Corners 2">
            <a:extLst>
              <a:ext uri="{FF2B5EF4-FFF2-40B4-BE49-F238E27FC236}">
                <a16:creationId xmlns:a16="http://schemas.microsoft.com/office/drawing/2014/main" id="{675A7142-34F1-4E54-A85B-FF703025B360}"/>
              </a:ext>
            </a:extLst>
          </p:cNvPr>
          <p:cNvSpPr/>
          <p:nvPr/>
        </p:nvSpPr>
        <p:spPr>
          <a:xfrm>
            <a:off x="8349063" y="1810719"/>
            <a:ext cx="3494545" cy="455725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800" dirty="0">
                <a:solidFill>
                  <a:srgbClr val="002060"/>
                </a:solidFill>
              </a:rPr>
              <a:t>A </a:t>
            </a:r>
            <a:r>
              <a:rPr lang="en-GB" sz="2800" b="1" dirty="0">
                <a:solidFill>
                  <a:srgbClr val="002060"/>
                </a:solidFill>
              </a:rPr>
              <a:t>24-hour clock </a:t>
            </a:r>
            <a:r>
              <a:rPr lang="en-GB" sz="2800" dirty="0">
                <a:solidFill>
                  <a:srgbClr val="002060"/>
                </a:solidFill>
              </a:rPr>
              <a:t>shows the time since </a:t>
            </a:r>
            <a:r>
              <a:rPr lang="en-GB" sz="2800" b="1" dirty="0">
                <a:solidFill>
                  <a:srgbClr val="002060"/>
                </a:solidFill>
              </a:rPr>
              <a:t>midnight</a:t>
            </a:r>
            <a:r>
              <a:rPr lang="en-GB" sz="2800" dirty="0">
                <a:solidFill>
                  <a:srgbClr val="002060"/>
                </a:solidFill>
              </a:rPr>
              <a:t>.</a:t>
            </a:r>
          </a:p>
          <a:p>
            <a:pPr lvl="0" algn="ctr"/>
            <a:endParaRPr lang="en-GB" sz="2800" dirty="0">
              <a:solidFill>
                <a:srgbClr val="002060"/>
              </a:solidFill>
            </a:endParaRPr>
          </a:p>
          <a:p>
            <a:pPr algn="ctr"/>
            <a:r>
              <a:rPr lang="en-GB" sz="2800" dirty="0">
                <a:solidFill>
                  <a:srgbClr val="002060"/>
                </a:solidFill>
              </a:rPr>
              <a:t>Once you pass 12pm (midday / noon), you have to add 12 to each time, e.g. 2pm = 14:00.</a:t>
            </a:r>
          </a:p>
        </p:txBody>
      </p:sp>
    </p:spTree>
    <p:extLst>
      <p:ext uri="{BB962C8B-B14F-4D97-AF65-F5344CB8AC3E}">
        <p14:creationId xmlns:p14="http://schemas.microsoft.com/office/powerpoint/2010/main" val="29546156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Teach</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sp>
        <p:nvSpPr>
          <p:cNvPr id="3" name="Rectangle: Rounded Corners 2">
            <a:extLst>
              <a:ext uri="{FF2B5EF4-FFF2-40B4-BE49-F238E27FC236}">
                <a16:creationId xmlns:a16="http://schemas.microsoft.com/office/drawing/2014/main" id="{675A7142-34F1-4E54-A85B-FF703025B360}"/>
              </a:ext>
            </a:extLst>
          </p:cNvPr>
          <p:cNvSpPr/>
          <p:nvPr/>
        </p:nvSpPr>
        <p:spPr>
          <a:xfrm>
            <a:off x="273208" y="1828800"/>
            <a:ext cx="2927192" cy="455725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3200" b="1" dirty="0">
                <a:solidFill>
                  <a:srgbClr val="002060"/>
                </a:solidFill>
              </a:rPr>
              <a:t>Digital</a:t>
            </a:r>
            <a:r>
              <a:rPr lang="en-GB" sz="3200" dirty="0">
                <a:solidFill>
                  <a:srgbClr val="002060"/>
                </a:solidFill>
              </a:rPr>
              <a:t> clocks can be </a:t>
            </a:r>
          </a:p>
          <a:p>
            <a:pPr lvl="0" algn="ctr"/>
            <a:r>
              <a:rPr lang="en-GB" sz="3200" dirty="0">
                <a:solidFill>
                  <a:srgbClr val="002060"/>
                </a:solidFill>
              </a:rPr>
              <a:t>12 hour or </a:t>
            </a:r>
          </a:p>
          <a:p>
            <a:pPr lvl="0" algn="ctr"/>
            <a:r>
              <a:rPr lang="en-GB" sz="3200" dirty="0">
                <a:solidFill>
                  <a:srgbClr val="002060"/>
                </a:solidFill>
              </a:rPr>
              <a:t>24 hour.</a:t>
            </a:r>
          </a:p>
          <a:p>
            <a:pPr lvl="0" algn="ctr"/>
            <a:endParaRPr lang="en-GB" sz="3200" dirty="0">
              <a:solidFill>
                <a:srgbClr val="002060"/>
              </a:solidFill>
            </a:endParaRPr>
          </a:p>
          <a:p>
            <a:pPr lvl="0" algn="ctr"/>
            <a:r>
              <a:rPr lang="en-GB" sz="3200" dirty="0">
                <a:solidFill>
                  <a:srgbClr val="002060"/>
                </a:solidFill>
              </a:rPr>
              <a:t>We are going to focus on </a:t>
            </a:r>
            <a:r>
              <a:rPr lang="en-GB" sz="3200" b="1" dirty="0">
                <a:solidFill>
                  <a:srgbClr val="002060"/>
                </a:solidFill>
              </a:rPr>
              <a:t>24-hour clocks </a:t>
            </a:r>
            <a:r>
              <a:rPr lang="en-GB" sz="3200" dirty="0">
                <a:solidFill>
                  <a:srgbClr val="002060"/>
                </a:solidFill>
              </a:rPr>
              <a:t>today.</a:t>
            </a:r>
            <a:endParaRPr lang="en-GB" sz="3200" dirty="0">
              <a:solidFill>
                <a:prstClr val="white"/>
              </a:solidFill>
            </a:endParaRP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sp>
        <p:nvSpPr>
          <p:cNvPr id="12" name="Rectangle: Rounded Corners 2">
            <a:extLst>
              <a:ext uri="{FF2B5EF4-FFF2-40B4-BE49-F238E27FC236}">
                <a16:creationId xmlns:a16="http://schemas.microsoft.com/office/drawing/2014/main" id="{675A7142-34F1-4E54-A85B-FF703025B360}"/>
              </a:ext>
            </a:extLst>
          </p:cNvPr>
          <p:cNvSpPr/>
          <p:nvPr/>
        </p:nvSpPr>
        <p:spPr>
          <a:xfrm>
            <a:off x="3509398" y="1828800"/>
            <a:ext cx="4931690" cy="4695987"/>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4000" dirty="0">
                <a:solidFill>
                  <a:srgbClr val="002060"/>
                </a:solidFill>
              </a:rPr>
              <a:t>A digital clock shows the time like this:</a:t>
            </a:r>
          </a:p>
          <a:p>
            <a:pPr lvl="0" algn="ctr"/>
            <a:r>
              <a:rPr lang="en-GB" sz="4000" b="1" dirty="0">
                <a:solidFill>
                  <a:srgbClr val="002060"/>
                </a:solidFill>
              </a:rPr>
              <a:t>hour : minutes</a:t>
            </a:r>
          </a:p>
          <a:p>
            <a:pPr lvl="0" algn="ctr"/>
            <a:endParaRPr lang="en-GB" sz="4000" b="1" dirty="0">
              <a:solidFill>
                <a:srgbClr val="002060"/>
              </a:solidFill>
            </a:endParaRPr>
          </a:p>
          <a:p>
            <a:pPr lvl="0" algn="ctr"/>
            <a:endParaRPr lang="en-GB" sz="6600" b="1" dirty="0">
              <a:solidFill>
                <a:srgbClr val="002060"/>
              </a:solidFill>
            </a:endParaRPr>
          </a:p>
        </p:txBody>
      </p:sp>
      <p:sp>
        <p:nvSpPr>
          <p:cNvPr id="5" name="Rectangle 4">
            <a:extLst>
              <a:ext uri="{FF2B5EF4-FFF2-40B4-BE49-F238E27FC236}">
                <a16:creationId xmlns:a16="http://schemas.microsoft.com/office/drawing/2014/main" id="{CE496B76-AEED-4694-859D-68117F4A5057}"/>
              </a:ext>
            </a:extLst>
          </p:cNvPr>
          <p:cNvSpPr/>
          <p:nvPr/>
        </p:nvSpPr>
        <p:spPr>
          <a:xfrm>
            <a:off x="4455453" y="4332982"/>
            <a:ext cx="3073830" cy="1516421"/>
          </a:xfrm>
          <a:prstGeom prst="rect">
            <a:avLst/>
          </a:prstGeom>
          <a:solidFill>
            <a:srgbClr val="FDFEDA"/>
          </a:solidFill>
          <a:ln>
            <a:solidFill>
              <a:srgbClr val="FFFED8"/>
            </a:solidFill>
          </a:ln>
        </p:spPr>
        <p:style>
          <a:lnRef idx="2">
            <a:schemeClr val="accent6"/>
          </a:lnRef>
          <a:fillRef idx="1">
            <a:schemeClr val="lt1"/>
          </a:fillRef>
          <a:effectRef idx="0">
            <a:schemeClr val="accent6"/>
          </a:effectRef>
          <a:fontRef idx="minor">
            <a:schemeClr val="dk1"/>
          </a:fontRef>
        </p:style>
        <p:txBody>
          <a:bodyPr rtlCol="0" anchor="ctr"/>
          <a:lstStyle/>
          <a:p>
            <a:pPr lvl="0"/>
            <a:r>
              <a:rPr lang="en-GB" sz="5400" dirty="0">
                <a:solidFill>
                  <a:srgbClr val="002060"/>
                </a:solidFill>
              </a:rPr>
              <a:t>  </a:t>
            </a:r>
            <a:r>
              <a:rPr lang="en-GB" sz="5400" dirty="0">
                <a:solidFill>
                  <a:srgbClr val="00B050"/>
                </a:solidFill>
              </a:rPr>
              <a:t>0</a:t>
            </a:r>
            <a:r>
              <a:rPr lang="en-GB" sz="5400" dirty="0">
                <a:solidFill>
                  <a:srgbClr val="002060"/>
                </a:solidFill>
              </a:rPr>
              <a:t>7:12</a:t>
            </a:r>
          </a:p>
          <a:p>
            <a:pPr lvl="0"/>
            <a:r>
              <a:rPr lang="en-GB" sz="4800" dirty="0">
                <a:solidFill>
                  <a:srgbClr val="002060"/>
                </a:solidFill>
              </a:rPr>
              <a:t>  </a:t>
            </a:r>
            <a:r>
              <a:rPr lang="en-GB" sz="5400" dirty="0">
                <a:solidFill>
                  <a:srgbClr val="002060"/>
                </a:solidFill>
              </a:rPr>
              <a:t>15:48</a:t>
            </a:r>
            <a:endParaRPr lang="en-GB" sz="5400" dirty="0">
              <a:solidFill>
                <a:prstClr val="white"/>
              </a:solidFill>
            </a:endParaRPr>
          </a:p>
        </p:txBody>
      </p:sp>
      <p:sp>
        <p:nvSpPr>
          <p:cNvPr id="7" name="Rectangle 6">
            <a:extLst>
              <a:ext uri="{FF2B5EF4-FFF2-40B4-BE49-F238E27FC236}">
                <a16:creationId xmlns:a16="http://schemas.microsoft.com/office/drawing/2014/main" id="{160048C3-7E28-4610-9C78-00E18536E905}"/>
              </a:ext>
            </a:extLst>
          </p:cNvPr>
          <p:cNvSpPr/>
          <p:nvPr/>
        </p:nvSpPr>
        <p:spPr>
          <a:xfrm>
            <a:off x="8622514" y="2115518"/>
            <a:ext cx="3296278" cy="4308529"/>
          </a:xfrm>
          <a:prstGeom prst="rect">
            <a:avLst/>
          </a:prstGeom>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3600" dirty="0">
                <a:solidFill>
                  <a:srgbClr val="002060"/>
                </a:solidFill>
              </a:rPr>
              <a:t>Note: 24-hour clock times always have 4 digits, so we place a zero before single-digit numbers.</a:t>
            </a:r>
          </a:p>
        </p:txBody>
      </p:sp>
      <p:sp>
        <p:nvSpPr>
          <p:cNvPr id="8" name="Arrow: Right 7">
            <a:extLst>
              <a:ext uri="{FF2B5EF4-FFF2-40B4-BE49-F238E27FC236}">
                <a16:creationId xmlns:a16="http://schemas.microsoft.com/office/drawing/2014/main" id="{992F5650-C174-43E9-8F10-56830B8A3495}"/>
              </a:ext>
            </a:extLst>
          </p:cNvPr>
          <p:cNvSpPr/>
          <p:nvPr/>
        </p:nvSpPr>
        <p:spPr>
          <a:xfrm flipH="1">
            <a:off x="6869004" y="4272195"/>
            <a:ext cx="1881082" cy="914400"/>
          </a:xfrm>
          <a:prstGeom prst="rightArrow">
            <a:avLst/>
          </a:prstGeom>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221461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Model</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sp>
        <p:nvSpPr>
          <p:cNvPr id="14" name="Speech Bubble: Rectangle 11">
            <a:extLst>
              <a:ext uri="{FF2B5EF4-FFF2-40B4-BE49-F238E27FC236}">
                <a16:creationId xmlns:a16="http://schemas.microsoft.com/office/drawing/2014/main" id="{754B2BB4-78FE-4590-829C-7D74AFB6860B}"/>
              </a:ext>
            </a:extLst>
          </p:cNvPr>
          <p:cNvSpPr/>
          <p:nvPr/>
        </p:nvSpPr>
        <p:spPr>
          <a:xfrm>
            <a:off x="4889181" y="3269137"/>
            <a:ext cx="6655120" cy="2044472"/>
          </a:xfrm>
          <a:prstGeom prst="wedgeRectCallout">
            <a:avLst>
              <a:gd name="adj1" fmla="val -58517"/>
              <a:gd name="adj2" fmla="val -57670"/>
            </a:avLst>
          </a:prstGeom>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3200" dirty="0">
                <a:solidFill>
                  <a:srgbClr val="002060"/>
                </a:solidFill>
              </a:rPr>
              <a:t>I know that as it is pm, if I am to </a:t>
            </a:r>
            <a:r>
              <a:rPr lang="en-GB" sz="3200" b="1" dirty="0">
                <a:solidFill>
                  <a:srgbClr val="002060"/>
                </a:solidFill>
              </a:rPr>
              <a:t>convert</a:t>
            </a:r>
            <a:r>
              <a:rPr lang="en-GB" sz="3200" dirty="0">
                <a:solidFill>
                  <a:srgbClr val="002060"/>
                </a:solidFill>
              </a:rPr>
              <a:t> this to a </a:t>
            </a:r>
            <a:r>
              <a:rPr lang="en-GB" sz="3200" b="1" dirty="0">
                <a:solidFill>
                  <a:srgbClr val="002060"/>
                </a:solidFill>
              </a:rPr>
              <a:t>digital</a:t>
            </a:r>
            <a:r>
              <a:rPr lang="en-GB" sz="3200" dirty="0">
                <a:solidFill>
                  <a:srgbClr val="002060"/>
                </a:solidFill>
              </a:rPr>
              <a:t> time, I need to add 12 to the hour.</a:t>
            </a:r>
          </a:p>
          <a:p>
            <a:pPr algn="ctr"/>
            <a:r>
              <a:rPr lang="en-GB" sz="3200" dirty="0">
                <a:solidFill>
                  <a:srgbClr val="002060"/>
                </a:solidFill>
              </a:rPr>
              <a:t>The hour is 5, so 5 + 12 = 17</a:t>
            </a:r>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1385" y="1920000"/>
            <a:ext cx="3936570" cy="3936570"/>
          </a:xfrm>
          <a:prstGeom prst="rect">
            <a:avLst/>
          </a:prstGeom>
        </p:spPr>
      </p:pic>
      <p:sp>
        <p:nvSpPr>
          <p:cNvPr id="15" name="Right Arrow 14"/>
          <p:cNvSpPr/>
          <p:nvPr/>
        </p:nvSpPr>
        <p:spPr>
          <a:xfrm rot="5216550">
            <a:off x="1848868" y="4249473"/>
            <a:ext cx="1007000" cy="152409"/>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ight Arrow 15"/>
          <p:cNvSpPr/>
          <p:nvPr/>
        </p:nvSpPr>
        <p:spPr>
          <a:xfrm rot="14460616">
            <a:off x="1353274" y="3220175"/>
            <a:ext cx="1294952" cy="190306"/>
          </a:xfrm>
          <a:prstGeom prst="rightArrow">
            <a:avLst/>
          </a:prstGeom>
          <a:solidFill>
            <a:schemeClr val="accent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p:cNvSpPr/>
          <p:nvPr/>
        </p:nvSpPr>
        <p:spPr>
          <a:xfrm>
            <a:off x="2194942" y="3681272"/>
            <a:ext cx="202839" cy="27511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11" name="Speech Bubble: Rectangle 11">
            <a:extLst>
              <a:ext uri="{FF2B5EF4-FFF2-40B4-BE49-F238E27FC236}">
                <a16:creationId xmlns:a16="http://schemas.microsoft.com/office/drawing/2014/main" id="{754B2BB4-78FE-4590-829C-7D74AFB6860B}"/>
              </a:ext>
            </a:extLst>
          </p:cNvPr>
          <p:cNvSpPr/>
          <p:nvPr/>
        </p:nvSpPr>
        <p:spPr>
          <a:xfrm>
            <a:off x="5207431" y="1761964"/>
            <a:ext cx="6104582" cy="1136218"/>
          </a:xfrm>
          <a:prstGeom prst="wedgeRectCallout">
            <a:avLst>
              <a:gd name="adj1" fmla="val -70003"/>
              <a:gd name="adj2" fmla="val -39945"/>
            </a:avLst>
          </a:prstGeom>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3200" dirty="0">
                <a:solidFill>
                  <a:srgbClr val="002060"/>
                </a:solidFill>
              </a:rPr>
              <a:t>I know that the time is 5.55pm using an </a:t>
            </a:r>
            <a:r>
              <a:rPr lang="en-GB" sz="3200" b="1" dirty="0">
                <a:solidFill>
                  <a:srgbClr val="002060"/>
                </a:solidFill>
              </a:rPr>
              <a:t>analogue</a:t>
            </a:r>
            <a:r>
              <a:rPr lang="en-GB" sz="3200" dirty="0">
                <a:solidFill>
                  <a:srgbClr val="002060"/>
                </a:solidFill>
              </a:rPr>
              <a:t> clock.</a:t>
            </a:r>
            <a:endParaRPr lang="en-GB" sz="3200" u="sng" dirty="0">
              <a:solidFill>
                <a:srgbClr val="002060"/>
              </a:solidFill>
            </a:endParaRPr>
          </a:p>
        </p:txBody>
      </p:sp>
      <p:sp>
        <p:nvSpPr>
          <p:cNvPr id="18" name="Rectangle: Rounded Corners 2">
            <a:extLst>
              <a:ext uri="{FF2B5EF4-FFF2-40B4-BE49-F238E27FC236}">
                <a16:creationId xmlns:a16="http://schemas.microsoft.com/office/drawing/2014/main" id="{675A7142-34F1-4E54-A85B-FF703025B360}"/>
              </a:ext>
            </a:extLst>
          </p:cNvPr>
          <p:cNvSpPr/>
          <p:nvPr/>
        </p:nvSpPr>
        <p:spPr>
          <a:xfrm>
            <a:off x="883642" y="5973322"/>
            <a:ext cx="2825437" cy="666108"/>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800" dirty="0">
                <a:solidFill>
                  <a:srgbClr val="002060"/>
                </a:solidFill>
              </a:rPr>
              <a:t>PM</a:t>
            </a:r>
            <a:endParaRPr lang="en-GB" sz="2800" dirty="0">
              <a:solidFill>
                <a:prstClr val="white"/>
              </a:solidFill>
            </a:endParaRPr>
          </a:p>
        </p:txBody>
      </p:sp>
      <p:sp>
        <p:nvSpPr>
          <p:cNvPr id="19" name="Speech Bubble: Rectangle 11">
            <a:extLst>
              <a:ext uri="{FF2B5EF4-FFF2-40B4-BE49-F238E27FC236}">
                <a16:creationId xmlns:a16="http://schemas.microsoft.com/office/drawing/2014/main" id="{754B2BB4-78FE-4590-829C-7D74AFB6860B}"/>
              </a:ext>
            </a:extLst>
          </p:cNvPr>
          <p:cNvSpPr/>
          <p:nvPr/>
        </p:nvSpPr>
        <p:spPr>
          <a:xfrm>
            <a:off x="4932162" y="5730240"/>
            <a:ext cx="6655120" cy="909190"/>
          </a:xfrm>
          <a:prstGeom prst="wedgeRectCallout">
            <a:avLst>
              <a:gd name="adj1" fmla="val -62243"/>
              <a:gd name="adj2" fmla="val -59034"/>
            </a:avLst>
          </a:prstGeom>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3200" dirty="0">
                <a:solidFill>
                  <a:srgbClr val="002060"/>
                </a:solidFill>
              </a:rPr>
              <a:t>I can write the </a:t>
            </a:r>
            <a:r>
              <a:rPr lang="en-GB" sz="3200" b="1" dirty="0">
                <a:solidFill>
                  <a:srgbClr val="002060"/>
                </a:solidFill>
              </a:rPr>
              <a:t>digital</a:t>
            </a:r>
            <a:r>
              <a:rPr lang="en-GB" sz="3200" dirty="0">
                <a:solidFill>
                  <a:srgbClr val="002060"/>
                </a:solidFill>
              </a:rPr>
              <a:t> time as 17:55.</a:t>
            </a:r>
            <a:endParaRPr lang="en-GB" sz="3200" u="sng" dirty="0">
              <a:solidFill>
                <a:srgbClr val="002060"/>
              </a:solidFill>
            </a:endParaRPr>
          </a:p>
        </p:txBody>
      </p:sp>
    </p:spTree>
    <p:extLst>
      <p:ext uri="{BB962C8B-B14F-4D97-AF65-F5344CB8AC3E}">
        <p14:creationId xmlns:p14="http://schemas.microsoft.com/office/powerpoint/2010/main" val="3535942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200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200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200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1" grpId="0" animBg="1"/>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Teach</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sp>
        <p:nvSpPr>
          <p:cNvPr id="3" name="Rectangle: Rounded Corners 2">
            <a:extLst>
              <a:ext uri="{FF2B5EF4-FFF2-40B4-BE49-F238E27FC236}">
                <a16:creationId xmlns:a16="http://schemas.microsoft.com/office/drawing/2014/main" id="{675A7142-34F1-4E54-A85B-FF703025B360}"/>
              </a:ext>
            </a:extLst>
          </p:cNvPr>
          <p:cNvSpPr/>
          <p:nvPr/>
        </p:nvSpPr>
        <p:spPr>
          <a:xfrm>
            <a:off x="273208" y="1828800"/>
            <a:ext cx="3647863" cy="455725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3600" dirty="0">
                <a:solidFill>
                  <a:srgbClr val="002060"/>
                </a:solidFill>
              </a:rPr>
              <a:t>A </a:t>
            </a:r>
            <a:r>
              <a:rPr lang="en-GB" sz="3600" b="1" dirty="0">
                <a:solidFill>
                  <a:srgbClr val="002060"/>
                </a:solidFill>
              </a:rPr>
              <a:t>digital clock </a:t>
            </a:r>
            <a:r>
              <a:rPr lang="en-GB" sz="3600" dirty="0">
                <a:solidFill>
                  <a:srgbClr val="002060"/>
                </a:solidFill>
              </a:rPr>
              <a:t>shows the time like this:</a:t>
            </a:r>
          </a:p>
          <a:p>
            <a:pPr lvl="0" algn="ctr"/>
            <a:endParaRPr lang="en-GB" sz="3200" dirty="0">
              <a:solidFill>
                <a:srgbClr val="002060"/>
              </a:solidFill>
            </a:endParaRPr>
          </a:p>
          <a:p>
            <a:pPr lvl="0" algn="ctr"/>
            <a:r>
              <a:rPr lang="en-GB" sz="4000" b="1" dirty="0">
                <a:solidFill>
                  <a:srgbClr val="002060"/>
                </a:solidFill>
              </a:rPr>
              <a:t>hour : minutes</a:t>
            </a:r>
          </a:p>
          <a:p>
            <a:pPr lvl="0" algn="ctr"/>
            <a:r>
              <a:rPr lang="en-GB" sz="3600" dirty="0">
                <a:solidFill>
                  <a:srgbClr val="002060"/>
                </a:solidFill>
              </a:rPr>
              <a:t>07 : 12</a:t>
            </a:r>
          </a:p>
          <a:p>
            <a:pPr lvl="0" algn="ctr"/>
            <a:r>
              <a:rPr lang="en-GB" sz="3600" dirty="0">
                <a:solidFill>
                  <a:srgbClr val="002060"/>
                </a:solidFill>
              </a:rPr>
              <a:t>15 : 48</a:t>
            </a:r>
            <a:endParaRPr lang="en-GB" sz="3600" dirty="0">
              <a:solidFill>
                <a:prstClr val="white"/>
              </a:solidFill>
            </a:endParaRP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sp>
        <p:nvSpPr>
          <p:cNvPr id="12" name="Rectangle: Rounded Corners 2">
            <a:extLst>
              <a:ext uri="{FF2B5EF4-FFF2-40B4-BE49-F238E27FC236}">
                <a16:creationId xmlns:a16="http://schemas.microsoft.com/office/drawing/2014/main" id="{675A7142-34F1-4E54-A85B-FF703025B360}"/>
              </a:ext>
            </a:extLst>
          </p:cNvPr>
          <p:cNvSpPr/>
          <p:nvPr/>
        </p:nvSpPr>
        <p:spPr>
          <a:xfrm>
            <a:off x="4408298" y="1828800"/>
            <a:ext cx="3623182" cy="470915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3000" dirty="0">
                <a:solidFill>
                  <a:srgbClr val="002060"/>
                </a:solidFill>
              </a:rPr>
              <a:t>If we need to convert a time that is before midnight but after midday, we must subtract 12.</a:t>
            </a:r>
          </a:p>
          <a:p>
            <a:pPr lvl="0" algn="ctr"/>
            <a:r>
              <a:rPr lang="en-GB" sz="3000" dirty="0">
                <a:solidFill>
                  <a:srgbClr val="002060"/>
                </a:solidFill>
              </a:rPr>
              <a:t>For example:</a:t>
            </a:r>
          </a:p>
          <a:p>
            <a:pPr algn="ctr"/>
            <a:r>
              <a:rPr lang="en-GB" sz="3000" dirty="0">
                <a:solidFill>
                  <a:srgbClr val="002060"/>
                </a:solidFill>
              </a:rPr>
              <a:t>13 – 12 = 1</a:t>
            </a:r>
          </a:p>
          <a:p>
            <a:pPr algn="ctr"/>
            <a:r>
              <a:rPr lang="en-GB" sz="3000" dirty="0">
                <a:solidFill>
                  <a:srgbClr val="002060"/>
                </a:solidFill>
              </a:rPr>
              <a:t>13:00 = 1pm</a:t>
            </a:r>
          </a:p>
        </p:txBody>
      </p:sp>
      <p:sp>
        <p:nvSpPr>
          <p:cNvPr id="7" name="Rectangle: Rounded Corners 2">
            <a:extLst>
              <a:ext uri="{FF2B5EF4-FFF2-40B4-BE49-F238E27FC236}">
                <a16:creationId xmlns:a16="http://schemas.microsoft.com/office/drawing/2014/main" id="{675A7142-34F1-4E54-A85B-FF703025B360}"/>
              </a:ext>
            </a:extLst>
          </p:cNvPr>
          <p:cNvSpPr/>
          <p:nvPr/>
        </p:nvSpPr>
        <p:spPr>
          <a:xfrm>
            <a:off x="8518707" y="1810719"/>
            <a:ext cx="3324901" cy="472724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3000" dirty="0">
              <a:solidFill>
                <a:srgbClr val="002060"/>
              </a:solidFill>
            </a:endParaRPr>
          </a:p>
          <a:p>
            <a:pPr algn="ctr"/>
            <a:r>
              <a:rPr lang="en-GB" sz="3000" dirty="0">
                <a:solidFill>
                  <a:srgbClr val="002060"/>
                </a:solidFill>
              </a:rPr>
              <a:t>14:00 = 2pm</a:t>
            </a:r>
          </a:p>
          <a:p>
            <a:pPr algn="ctr"/>
            <a:r>
              <a:rPr lang="en-GB" sz="3000" dirty="0">
                <a:solidFill>
                  <a:srgbClr val="002060"/>
                </a:solidFill>
              </a:rPr>
              <a:t>15:00 = 3pm</a:t>
            </a:r>
          </a:p>
          <a:p>
            <a:pPr algn="ctr"/>
            <a:r>
              <a:rPr lang="en-GB" sz="3000" dirty="0">
                <a:solidFill>
                  <a:srgbClr val="002060"/>
                </a:solidFill>
              </a:rPr>
              <a:t>16:00 = 4pm</a:t>
            </a:r>
          </a:p>
          <a:p>
            <a:pPr algn="ctr"/>
            <a:r>
              <a:rPr lang="en-GB" sz="3000" dirty="0">
                <a:solidFill>
                  <a:srgbClr val="002060"/>
                </a:solidFill>
              </a:rPr>
              <a:t>17:00 = 5pm</a:t>
            </a:r>
          </a:p>
          <a:p>
            <a:pPr algn="ctr"/>
            <a:r>
              <a:rPr lang="en-GB" sz="3000" dirty="0">
                <a:solidFill>
                  <a:srgbClr val="002060"/>
                </a:solidFill>
              </a:rPr>
              <a:t>18:00 = 6pm</a:t>
            </a:r>
          </a:p>
          <a:p>
            <a:pPr algn="ctr"/>
            <a:r>
              <a:rPr lang="en-GB" sz="3000" dirty="0">
                <a:solidFill>
                  <a:srgbClr val="002060"/>
                </a:solidFill>
              </a:rPr>
              <a:t>19:00 = 7pm</a:t>
            </a:r>
          </a:p>
          <a:p>
            <a:pPr algn="ctr"/>
            <a:r>
              <a:rPr lang="en-GB" sz="3000" dirty="0">
                <a:solidFill>
                  <a:srgbClr val="002060"/>
                </a:solidFill>
              </a:rPr>
              <a:t>20:00 = 8pm</a:t>
            </a:r>
          </a:p>
          <a:p>
            <a:pPr algn="ctr"/>
            <a:r>
              <a:rPr lang="en-GB" sz="3000" dirty="0">
                <a:solidFill>
                  <a:srgbClr val="002060"/>
                </a:solidFill>
              </a:rPr>
              <a:t>21:00 = 9pm</a:t>
            </a:r>
          </a:p>
          <a:p>
            <a:pPr algn="ctr"/>
            <a:r>
              <a:rPr lang="en-GB" sz="3000" dirty="0">
                <a:solidFill>
                  <a:srgbClr val="002060"/>
                </a:solidFill>
              </a:rPr>
              <a:t>22:00 = 10pm</a:t>
            </a:r>
          </a:p>
          <a:p>
            <a:pPr algn="ctr"/>
            <a:r>
              <a:rPr lang="en-GB" sz="3000" dirty="0">
                <a:solidFill>
                  <a:srgbClr val="002060"/>
                </a:solidFill>
              </a:rPr>
              <a:t>23:00 = 11pm</a:t>
            </a:r>
          </a:p>
          <a:p>
            <a:pPr algn="ctr"/>
            <a:endParaRPr lang="en-GB" sz="2800" dirty="0">
              <a:solidFill>
                <a:srgbClr val="002060"/>
              </a:solidFill>
            </a:endParaRPr>
          </a:p>
        </p:txBody>
      </p:sp>
    </p:spTree>
    <p:extLst>
      <p:ext uri="{BB962C8B-B14F-4D97-AF65-F5344CB8AC3E}">
        <p14:creationId xmlns:p14="http://schemas.microsoft.com/office/powerpoint/2010/main" val="3042346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Model</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sp>
        <p:nvSpPr>
          <p:cNvPr id="10" name="Rectangle: Rounded Corners 2">
            <a:extLst>
              <a:ext uri="{FF2B5EF4-FFF2-40B4-BE49-F238E27FC236}">
                <a16:creationId xmlns:a16="http://schemas.microsoft.com/office/drawing/2014/main" id="{675A7142-34F1-4E54-A85B-FF703025B360}"/>
              </a:ext>
            </a:extLst>
          </p:cNvPr>
          <p:cNvSpPr/>
          <p:nvPr/>
        </p:nvSpPr>
        <p:spPr>
          <a:xfrm>
            <a:off x="604396" y="1739677"/>
            <a:ext cx="2908143" cy="156210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6600" dirty="0">
                <a:solidFill>
                  <a:srgbClr val="002060"/>
                </a:solidFill>
              </a:rPr>
              <a:t>21 : 42</a:t>
            </a:r>
          </a:p>
        </p:txBody>
      </p:sp>
      <p:sp>
        <p:nvSpPr>
          <p:cNvPr id="11" name="Speech Bubble: Rectangle 11">
            <a:extLst>
              <a:ext uri="{FF2B5EF4-FFF2-40B4-BE49-F238E27FC236}">
                <a16:creationId xmlns:a16="http://schemas.microsoft.com/office/drawing/2014/main" id="{754B2BB4-78FE-4590-829C-7D74AFB6860B}"/>
              </a:ext>
            </a:extLst>
          </p:cNvPr>
          <p:cNvSpPr/>
          <p:nvPr/>
        </p:nvSpPr>
        <p:spPr>
          <a:xfrm>
            <a:off x="604395" y="3852313"/>
            <a:ext cx="7082763" cy="2567538"/>
          </a:xfrm>
          <a:prstGeom prst="wedgeRectCallout">
            <a:avLst>
              <a:gd name="adj1" fmla="val -37020"/>
              <a:gd name="adj2" fmla="val -77974"/>
            </a:avLst>
          </a:prstGeom>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2800" dirty="0">
                <a:solidFill>
                  <a:srgbClr val="002060"/>
                </a:solidFill>
              </a:rPr>
              <a:t>I know that 21 ­­˗ 12 = 9. This means the time is 9.42pm using an </a:t>
            </a:r>
            <a:r>
              <a:rPr lang="en-GB" sz="2800" b="1" dirty="0">
                <a:solidFill>
                  <a:srgbClr val="002060"/>
                </a:solidFill>
              </a:rPr>
              <a:t>analogue</a:t>
            </a:r>
            <a:r>
              <a:rPr lang="en-GB" sz="2800" dirty="0">
                <a:solidFill>
                  <a:srgbClr val="002060"/>
                </a:solidFill>
              </a:rPr>
              <a:t> clock. </a:t>
            </a:r>
          </a:p>
          <a:p>
            <a:pPr algn="ctr"/>
            <a:r>
              <a:rPr lang="en-GB" sz="2800" dirty="0">
                <a:solidFill>
                  <a:srgbClr val="002060"/>
                </a:solidFill>
              </a:rPr>
              <a:t>I can also write this time as:</a:t>
            </a:r>
          </a:p>
          <a:p>
            <a:pPr algn="ctr"/>
            <a:r>
              <a:rPr lang="en-GB" sz="2800" dirty="0">
                <a:solidFill>
                  <a:srgbClr val="002060"/>
                </a:solidFill>
              </a:rPr>
              <a:t>42 minutes past 9 in the evening </a:t>
            </a:r>
          </a:p>
          <a:p>
            <a:pPr algn="ctr"/>
            <a:r>
              <a:rPr lang="en-GB" sz="2800" dirty="0">
                <a:solidFill>
                  <a:srgbClr val="002060"/>
                </a:solidFill>
              </a:rPr>
              <a:t>or </a:t>
            </a:r>
          </a:p>
          <a:p>
            <a:pPr algn="ctr"/>
            <a:r>
              <a:rPr lang="en-GB" sz="2800" dirty="0">
                <a:solidFill>
                  <a:srgbClr val="002060"/>
                </a:solidFill>
              </a:rPr>
              <a:t>18 minutes to 10 in the evening</a:t>
            </a:r>
            <a:endParaRPr lang="en-GB" sz="2800" u="sng" dirty="0">
              <a:solidFill>
                <a:srgbClr val="002060"/>
              </a:solidFill>
            </a:endParaRPr>
          </a:p>
        </p:txBody>
      </p:sp>
      <p:sp>
        <p:nvSpPr>
          <p:cNvPr id="14" name="Speech Bubble: Rectangle 11">
            <a:extLst>
              <a:ext uri="{FF2B5EF4-FFF2-40B4-BE49-F238E27FC236}">
                <a16:creationId xmlns:a16="http://schemas.microsoft.com/office/drawing/2014/main" id="{754B2BB4-78FE-4590-829C-7D74AFB6860B}"/>
              </a:ext>
            </a:extLst>
          </p:cNvPr>
          <p:cNvSpPr/>
          <p:nvPr/>
        </p:nvSpPr>
        <p:spPr>
          <a:xfrm>
            <a:off x="4056806" y="1848188"/>
            <a:ext cx="3630352" cy="1833083"/>
          </a:xfrm>
          <a:prstGeom prst="wedgeRectCallout">
            <a:avLst>
              <a:gd name="adj1" fmla="val -61013"/>
              <a:gd name="adj2" fmla="val -24272"/>
            </a:avLst>
          </a:prstGeom>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2800" dirty="0">
                <a:solidFill>
                  <a:srgbClr val="002060"/>
                </a:solidFill>
              </a:rPr>
              <a:t>I know this </a:t>
            </a:r>
            <a:r>
              <a:rPr lang="en-GB" sz="2800" b="1" dirty="0">
                <a:solidFill>
                  <a:srgbClr val="002060"/>
                </a:solidFill>
              </a:rPr>
              <a:t>digital</a:t>
            </a:r>
            <a:r>
              <a:rPr lang="en-GB" sz="2800" dirty="0">
                <a:solidFill>
                  <a:srgbClr val="002060"/>
                </a:solidFill>
              </a:rPr>
              <a:t> time is an </a:t>
            </a:r>
            <a:r>
              <a:rPr lang="en-GB" sz="2800" b="1" dirty="0">
                <a:solidFill>
                  <a:srgbClr val="002060"/>
                </a:solidFill>
              </a:rPr>
              <a:t>evening (pm) </a:t>
            </a:r>
            <a:r>
              <a:rPr lang="en-GB" sz="2800" dirty="0">
                <a:solidFill>
                  <a:srgbClr val="002060"/>
                </a:solidFill>
              </a:rPr>
              <a:t>time as it is past 12.</a:t>
            </a:r>
            <a:endParaRPr lang="en-GB" sz="2800" b="1" dirty="0">
              <a:solidFill>
                <a:srgbClr val="002060"/>
              </a:solidFill>
            </a:endParaRPr>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16260" y="1982136"/>
            <a:ext cx="3936570" cy="3936570"/>
          </a:xfrm>
          <a:prstGeom prst="rect">
            <a:avLst/>
          </a:prstGeom>
        </p:spPr>
      </p:pic>
      <p:sp>
        <p:nvSpPr>
          <p:cNvPr id="15" name="Right Arrow 14"/>
          <p:cNvSpPr/>
          <p:nvPr/>
        </p:nvSpPr>
        <p:spPr>
          <a:xfrm rot="11805487">
            <a:off x="8878583" y="3728224"/>
            <a:ext cx="1007000" cy="152409"/>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ight Arrow 15"/>
          <p:cNvSpPr/>
          <p:nvPr/>
        </p:nvSpPr>
        <p:spPr>
          <a:xfrm rot="9725373">
            <a:off x="8591707" y="4111264"/>
            <a:ext cx="1294952" cy="190306"/>
          </a:xfrm>
          <a:prstGeom prst="rightArrow">
            <a:avLst/>
          </a:prstGeom>
          <a:solidFill>
            <a:schemeClr val="accent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p:cNvSpPr/>
          <p:nvPr/>
        </p:nvSpPr>
        <p:spPr>
          <a:xfrm>
            <a:off x="9784658" y="3842723"/>
            <a:ext cx="202839" cy="27511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18" name="Rectangle: Rounded Corners 2">
            <a:extLst>
              <a:ext uri="{FF2B5EF4-FFF2-40B4-BE49-F238E27FC236}">
                <a16:creationId xmlns:a16="http://schemas.microsoft.com/office/drawing/2014/main" id="{675A7142-34F1-4E54-A85B-FF703025B360}"/>
              </a:ext>
            </a:extLst>
          </p:cNvPr>
          <p:cNvSpPr/>
          <p:nvPr/>
        </p:nvSpPr>
        <p:spPr>
          <a:xfrm>
            <a:off x="8471826" y="5995295"/>
            <a:ext cx="2825437" cy="666108"/>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800" dirty="0">
                <a:solidFill>
                  <a:srgbClr val="002060"/>
                </a:solidFill>
              </a:rPr>
              <a:t>PM</a:t>
            </a:r>
            <a:endParaRPr lang="en-GB" sz="2800" dirty="0">
              <a:solidFill>
                <a:prstClr val="white"/>
              </a:solidFill>
            </a:endParaRPr>
          </a:p>
        </p:txBody>
      </p:sp>
    </p:spTree>
    <p:extLst>
      <p:ext uri="{BB962C8B-B14F-4D97-AF65-F5344CB8AC3E}">
        <p14:creationId xmlns:p14="http://schemas.microsoft.com/office/powerpoint/2010/main" val="108331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200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200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200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200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200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200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grpId="0" nodeType="withEffect">
                                  <p:stCondLst>
                                    <p:cond delay="200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5" grpId="0" animBg="1"/>
      <p:bldP spid="16" grpId="0" animBg="1"/>
      <p:bldP spid="17" grpId="0"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Apply</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sp>
        <p:nvSpPr>
          <p:cNvPr id="10" name="Rectangle: Rounded Corners 2">
            <a:extLst>
              <a:ext uri="{FF2B5EF4-FFF2-40B4-BE49-F238E27FC236}">
                <a16:creationId xmlns:a16="http://schemas.microsoft.com/office/drawing/2014/main" id="{675A7142-34F1-4E54-A85B-FF703025B360}"/>
              </a:ext>
            </a:extLst>
          </p:cNvPr>
          <p:cNvSpPr/>
          <p:nvPr/>
        </p:nvSpPr>
        <p:spPr>
          <a:xfrm>
            <a:off x="887694" y="1915684"/>
            <a:ext cx="5104841" cy="263407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3600" dirty="0">
                <a:solidFill>
                  <a:srgbClr val="002060"/>
                </a:solidFill>
              </a:rPr>
              <a:t>Show </a:t>
            </a:r>
            <a:r>
              <a:rPr lang="en-GB" sz="3600" u="sng" dirty="0">
                <a:solidFill>
                  <a:srgbClr val="002060"/>
                </a:solidFill>
              </a:rPr>
              <a:t>28 minutes past 4 </a:t>
            </a:r>
            <a:r>
              <a:rPr lang="en-GB" sz="3600" dirty="0">
                <a:solidFill>
                  <a:srgbClr val="002060"/>
                </a:solidFill>
              </a:rPr>
              <a:t>in the morning on an </a:t>
            </a:r>
            <a:r>
              <a:rPr lang="en-GB" sz="3600" b="1" dirty="0">
                <a:solidFill>
                  <a:srgbClr val="002060"/>
                </a:solidFill>
              </a:rPr>
              <a:t>analogue </a:t>
            </a:r>
            <a:r>
              <a:rPr lang="en-GB" sz="3600" dirty="0">
                <a:solidFill>
                  <a:srgbClr val="002060"/>
                </a:solidFill>
              </a:rPr>
              <a:t>and </a:t>
            </a:r>
            <a:r>
              <a:rPr lang="en-GB" sz="3600" b="1" dirty="0">
                <a:solidFill>
                  <a:srgbClr val="002060"/>
                </a:solidFill>
              </a:rPr>
              <a:t>digital</a:t>
            </a:r>
            <a:r>
              <a:rPr lang="en-GB" sz="3600" dirty="0">
                <a:solidFill>
                  <a:srgbClr val="002060"/>
                </a:solidFill>
              </a:rPr>
              <a:t> clock.</a:t>
            </a:r>
          </a:p>
        </p:txBody>
      </p:sp>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31924" y="1915684"/>
            <a:ext cx="3936570" cy="3936570"/>
          </a:xfrm>
          <a:prstGeom prst="rect">
            <a:avLst/>
          </a:prstGeom>
        </p:spPr>
      </p:pic>
      <p:sp>
        <p:nvSpPr>
          <p:cNvPr id="16" name="Right Arrow 15"/>
          <p:cNvSpPr/>
          <p:nvPr/>
        </p:nvSpPr>
        <p:spPr>
          <a:xfrm rot="2552479">
            <a:off x="9509409" y="4224798"/>
            <a:ext cx="1007000" cy="152409"/>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ight Arrow 16"/>
          <p:cNvSpPr/>
          <p:nvPr/>
        </p:nvSpPr>
        <p:spPr>
          <a:xfrm rot="4705476">
            <a:off x="9074453" y="4462675"/>
            <a:ext cx="1294952" cy="190306"/>
          </a:xfrm>
          <a:prstGeom prst="rightArrow">
            <a:avLst/>
          </a:prstGeom>
          <a:solidFill>
            <a:schemeClr val="accent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Oval 17"/>
          <p:cNvSpPr/>
          <p:nvPr/>
        </p:nvSpPr>
        <p:spPr>
          <a:xfrm>
            <a:off x="9498790" y="3776271"/>
            <a:ext cx="202839" cy="27511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19" name="Rectangle: Rounded Corners 2">
            <a:extLst>
              <a:ext uri="{FF2B5EF4-FFF2-40B4-BE49-F238E27FC236}">
                <a16:creationId xmlns:a16="http://schemas.microsoft.com/office/drawing/2014/main" id="{675A7142-34F1-4E54-A85B-FF703025B360}"/>
              </a:ext>
            </a:extLst>
          </p:cNvPr>
          <p:cNvSpPr/>
          <p:nvPr/>
        </p:nvSpPr>
        <p:spPr>
          <a:xfrm>
            <a:off x="8307954" y="5953195"/>
            <a:ext cx="2825437" cy="666108"/>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800" dirty="0">
                <a:solidFill>
                  <a:srgbClr val="002060"/>
                </a:solidFill>
              </a:rPr>
              <a:t>AM</a:t>
            </a:r>
            <a:endParaRPr lang="en-GB" sz="2800" dirty="0">
              <a:solidFill>
                <a:prstClr val="white"/>
              </a:solidFill>
            </a:endParaRPr>
          </a:p>
        </p:txBody>
      </p:sp>
      <p:sp>
        <p:nvSpPr>
          <p:cNvPr id="20" name="Rectangle: Rounded Corners 2">
            <a:extLst>
              <a:ext uri="{FF2B5EF4-FFF2-40B4-BE49-F238E27FC236}">
                <a16:creationId xmlns:a16="http://schemas.microsoft.com/office/drawing/2014/main" id="{675A7142-34F1-4E54-A85B-FF703025B360}"/>
              </a:ext>
            </a:extLst>
          </p:cNvPr>
          <p:cNvSpPr/>
          <p:nvPr/>
        </p:nvSpPr>
        <p:spPr>
          <a:xfrm>
            <a:off x="1986042" y="4775389"/>
            <a:ext cx="2908143" cy="156210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6600" dirty="0">
                <a:solidFill>
                  <a:srgbClr val="002060"/>
                </a:solidFill>
              </a:rPr>
              <a:t>04 : 28</a:t>
            </a:r>
          </a:p>
        </p:txBody>
      </p:sp>
    </p:spTree>
    <p:extLst>
      <p:ext uri="{BB962C8B-B14F-4D97-AF65-F5344CB8AC3E}">
        <p14:creationId xmlns:p14="http://schemas.microsoft.com/office/powerpoint/2010/main" val="928770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200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200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2000"/>
                                  </p:stCondLst>
                                  <p:childTnLst>
                                    <p:set>
                                      <p:cBhvr>
                                        <p:cTn id="12" dur="1" fill="hold">
                                          <p:stCondLst>
                                            <p:cond delay="0"/>
                                          </p:stCondLst>
                                        </p:cTn>
                                        <p:tgtEl>
                                          <p:spTgt spid="20"/>
                                        </p:tgtEl>
                                        <p:attrNameLst>
                                          <p:attrName>style.visibility</p:attrName>
                                        </p:attrNameLst>
                                      </p:cBhvr>
                                      <p:to>
                                        <p:strVal val="visible"/>
                                      </p:to>
                                    </p:set>
                                  </p:childTnLst>
                                </p:cTn>
                              </p:par>
                              <p:par>
                                <p:cTn id="13" presetID="1" presetClass="entr" presetSubtype="0" fill="hold" grpId="0" nodeType="withEffect">
                                  <p:stCondLst>
                                    <p:cond delay="200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grpId="0" nodeType="withEffect">
                                  <p:stCondLst>
                                    <p:cond delay="2000"/>
                                  </p:stCondLst>
                                  <p:childTnLst>
                                    <p:set>
                                      <p:cBhvr>
                                        <p:cTn id="16" dur="1" fill="hold">
                                          <p:stCondLst>
                                            <p:cond delay="0"/>
                                          </p:stCondLst>
                                        </p:cTn>
                                        <p:tgtEl>
                                          <p:spTgt spid="17"/>
                                        </p:tgtEl>
                                        <p:attrNameLst>
                                          <p:attrName>style.visibility</p:attrName>
                                        </p:attrNameLst>
                                      </p:cBhvr>
                                      <p:to>
                                        <p:strVal val="visible"/>
                                      </p:to>
                                    </p:set>
                                  </p:childTnLst>
                                </p:cTn>
                              </p:par>
                              <p:par>
                                <p:cTn id="17" presetID="1" presetClass="entr" presetSubtype="0" fill="hold" grpId="0" nodeType="withEffect">
                                  <p:stCondLst>
                                    <p:cond delay="200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Apply</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83428" y="1940342"/>
            <a:ext cx="3936570" cy="3936570"/>
          </a:xfrm>
          <a:prstGeom prst="rect">
            <a:avLst/>
          </a:prstGeom>
        </p:spPr>
      </p:pic>
      <p:sp>
        <p:nvSpPr>
          <p:cNvPr id="12" name="Rectangle: Rounded Corners 2">
            <a:extLst>
              <a:ext uri="{FF2B5EF4-FFF2-40B4-BE49-F238E27FC236}">
                <a16:creationId xmlns:a16="http://schemas.microsoft.com/office/drawing/2014/main" id="{675A7142-34F1-4E54-A85B-FF703025B360}"/>
              </a:ext>
            </a:extLst>
          </p:cNvPr>
          <p:cNvSpPr/>
          <p:nvPr/>
        </p:nvSpPr>
        <p:spPr>
          <a:xfrm>
            <a:off x="8297179" y="2072436"/>
            <a:ext cx="3624328" cy="393657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3600" u="sng" dirty="0">
                <a:solidFill>
                  <a:srgbClr val="002060"/>
                </a:solidFill>
              </a:rPr>
              <a:t>Challenge: </a:t>
            </a:r>
          </a:p>
          <a:p>
            <a:pPr lvl="0" algn="ctr"/>
            <a:r>
              <a:rPr lang="en-GB" sz="3600" dirty="0">
                <a:solidFill>
                  <a:srgbClr val="002060"/>
                </a:solidFill>
              </a:rPr>
              <a:t>Can you write it as a </a:t>
            </a:r>
            <a:r>
              <a:rPr lang="en-GB" sz="3600" b="1" dirty="0">
                <a:solidFill>
                  <a:srgbClr val="002060"/>
                </a:solidFill>
              </a:rPr>
              <a:t>12 hour digital</a:t>
            </a:r>
            <a:r>
              <a:rPr lang="en-GB" sz="3600" dirty="0">
                <a:solidFill>
                  <a:srgbClr val="002060"/>
                </a:solidFill>
              </a:rPr>
              <a:t> time and a </a:t>
            </a:r>
            <a:r>
              <a:rPr lang="en-GB" sz="3600" b="1" dirty="0">
                <a:solidFill>
                  <a:srgbClr val="002060"/>
                </a:solidFill>
              </a:rPr>
              <a:t>24-hour digital</a:t>
            </a:r>
            <a:r>
              <a:rPr lang="en-GB" sz="3600" dirty="0">
                <a:solidFill>
                  <a:srgbClr val="002060"/>
                </a:solidFill>
              </a:rPr>
              <a:t> time?</a:t>
            </a:r>
          </a:p>
        </p:txBody>
      </p:sp>
      <p:sp>
        <p:nvSpPr>
          <p:cNvPr id="23" name="Right Arrow 22"/>
          <p:cNvSpPr/>
          <p:nvPr/>
        </p:nvSpPr>
        <p:spPr>
          <a:xfrm rot="5026907">
            <a:off x="5191723" y="4214424"/>
            <a:ext cx="1007000" cy="152409"/>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ight Arrow 23"/>
          <p:cNvSpPr/>
          <p:nvPr/>
        </p:nvSpPr>
        <p:spPr>
          <a:xfrm rot="10800000">
            <a:off x="3966760" y="3621951"/>
            <a:ext cx="1676859" cy="159885"/>
          </a:xfrm>
          <a:prstGeom prst="rightArrow">
            <a:avLst/>
          </a:prstGeom>
          <a:solidFill>
            <a:schemeClr val="accent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Rounded Corners 2">
            <a:extLst>
              <a:ext uri="{FF2B5EF4-FFF2-40B4-BE49-F238E27FC236}">
                <a16:creationId xmlns:a16="http://schemas.microsoft.com/office/drawing/2014/main" id="{675A7142-34F1-4E54-A85B-FF703025B360}"/>
              </a:ext>
            </a:extLst>
          </p:cNvPr>
          <p:cNvSpPr/>
          <p:nvPr/>
        </p:nvSpPr>
        <p:spPr>
          <a:xfrm>
            <a:off x="462878" y="2193008"/>
            <a:ext cx="2608181" cy="393657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3600" dirty="0">
                <a:solidFill>
                  <a:srgbClr val="002060"/>
                </a:solidFill>
              </a:rPr>
              <a:t>What is the time shown on this </a:t>
            </a:r>
            <a:r>
              <a:rPr lang="en-GB" sz="3600" b="1" dirty="0">
                <a:solidFill>
                  <a:srgbClr val="002060"/>
                </a:solidFill>
              </a:rPr>
              <a:t>analogue</a:t>
            </a:r>
            <a:r>
              <a:rPr lang="en-GB" sz="3600" dirty="0">
                <a:solidFill>
                  <a:srgbClr val="002060"/>
                </a:solidFill>
              </a:rPr>
              <a:t> clock?</a:t>
            </a:r>
          </a:p>
        </p:txBody>
      </p:sp>
      <p:sp>
        <p:nvSpPr>
          <p:cNvPr id="26" name="Oval 25"/>
          <p:cNvSpPr/>
          <p:nvPr/>
        </p:nvSpPr>
        <p:spPr>
          <a:xfrm>
            <a:off x="5500700" y="3594009"/>
            <a:ext cx="202839" cy="27511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11" name="Rectangle: Rounded Corners 2">
            <a:extLst>
              <a:ext uri="{FF2B5EF4-FFF2-40B4-BE49-F238E27FC236}">
                <a16:creationId xmlns:a16="http://schemas.microsoft.com/office/drawing/2014/main" id="{675A7142-34F1-4E54-A85B-FF703025B360}"/>
              </a:ext>
            </a:extLst>
          </p:cNvPr>
          <p:cNvSpPr/>
          <p:nvPr/>
        </p:nvSpPr>
        <p:spPr>
          <a:xfrm>
            <a:off x="4238994" y="6009006"/>
            <a:ext cx="2825437" cy="666108"/>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800" dirty="0">
                <a:solidFill>
                  <a:srgbClr val="002060"/>
                </a:solidFill>
              </a:rPr>
              <a:t>PM</a:t>
            </a:r>
            <a:endParaRPr lang="en-GB" sz="2800" dirty="0">
              <a:solidFill>
                <a:prstClr val="white"/>
              </a:solidFill>
            </a:endParaRPr>
          </a:p>
        </p:txBody>
      </p:sp>
    </p:spTree>
    <p:extLst>
      <p:ext uri="{BB962C8B-B14F-4D97-AF65-F5344CB8AC3E}">
        <p14:creationId xmlns:p14="http://schemas.microsoft.com/office/powerpoint/2010/main" val="2244588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Apply</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sp>
        <p:nvSpPr>
          <p:cNvPr id="3" name="Rectangle: Rounded Corners 2">
            <a:extLst>
              <a:ext uri="{FF2B5EF4-FFF2-40B4-BE49-F238E27FC236}">
                <a16:creationId xmlns:a16="http://schemas.microsoft.com/office/drawing/2014/main" id="{675A7142-34F1-4E54-A85B-FF703025B360}"/>
              </a:ext>
            </a:extLst>
          </p:cNvPr>
          <p:cNvSpPr/>
          <p:nvPr/>
        </p:nvSpPr>
        <p:spPr>
          <a:xfrm>
            <a:off x="273207" y="1828800"/>
            <a:ext cx="3432519" cy="455725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3600" dirty="0">
                <a:solidFill>
                  <a:srgbClr val="002060"/>
                </a:solidFill>
              </a:rPr>
              <a:t>Convert these times to an analogue clock.</a:t>
            </a:r>
          </a:p>
          <a:p>
            <a:pPr lvl="0" algn="ctr"/>
            <a:endParaRPr lang="en-GB" sz="3600" dirty="0">
              <a:solidFill>
                <a:srgbClr val="002060"/>
              </a:solidFill>
            </a:endParaRPr>
          </a:p>
          <a:p>
            <a:pPr lvl="0" algn="ctr"/>
            <a:r>
              <a:rPr lang="en-GB" sz="3600" dirty="0">
                <a:solidFill>
                  <a:srgbClr val="002060"/>
                </a:solidFill>
              </a:rPr>
              <a:t>State whether each time is </a:t>
            </a:r>
            <a:r>
              <a:rPr lang="en-GB" sz="3600" b="1" dirty="0">
                <a:solidFill>
                  <a:srgbClr val="002060"/>
                </a:solidFill>
              </a:rPr>
              <a:t>am</a:t>
            </a:r>
            <a:r>
              <a:rPr lang="en-GB" sz="3600" dirty="0">
                <a:solidFill>
                  <a:srgbClr val="002060"/>
                </a:solidFill>
              </a:rPr>
              <a:t> or</a:t>
            </a:r>
            <a:r>
              <a:rPr lang="en-GB" sz="3600" b="1" dirty="0">
                <a:solidFill>
                  <a:srgbClr val="002060"/>
                </a:solidFill>
              </a:rPr>
              <a:t> pm</a:t>
            </a:r>
            <a:r>
              <a:rPr lang="en-GB" sz="3600" dirty="0">
                <a:solidFill>
                  <a:srgbClr val="002060"/>
                </a:solidFill>
              </a:rPr>
              <a:t>.</a:t>
            </a:r>
            <a:endParaRPr lang="en-GB" sz="3600" dirty="0">
              <a:solidFill>
                <a:prstClr val="white"/>
              </a:solidFill>
            </a:endParaRP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sp>
        <p:nvSpPr>
          <p:cNvPr id="12" name="Rectangle: Rounded Corners 2">
            <a:extLst>
              <a:ext uri="{FF2B5EF4-FFF2-40B4-BE49-F238E27FC236}">
                <a16:creationId xmlns:a16="http://schemas.microsoft.com/office/drawing/2014/main" id="{675A7142-34F1-4E54-A85B-FF703025B360}"/>
              </a:ext>
            </a:extLst>
          </p:cNvPr>
          <p:cNvSpPr/>
          <p:nvPr/>
        </p:nvSpPr>
        <p:spPr>
          <a:xfrm>
            <a:off x="4147887" y="1828800"/>
            <a:ext cx="3448050" cy="146785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7200" dirty="0">
                <a:solidFill>
                  <a:srgbClr val="002060"/>
                </a:solidFill>
              </a:rPr>
              <a:t>03 : 18</a:t>
            </a:r>
            <a:endParaRPr lang="en-GB" sz="7200" dirty="0">
              <a:solidFill>
                <a:prstClr val="white"/>
              </a:solidFill>
            </a:endParaRPr>
          </a:p>
        </p:txBody>
      </p:sp>
      <p:sp>
        <p:nvSpPr>
          <p:cNvPr id="7" name="Rectangle: Rounded Corners 2">
            <a:extLst>
              <a:ext uri="{FF2B5EF4-FFF2-40B4-BE49-F238E27FC236}">
                <a16:creationId xmlns:a16="http://schemas.microsoft.com/office/drawing/2014/main" id="{675A7142-34F1-4E54-A85B-FF703025B360}"/>
              </a:ext>
            </a:extLst>
          </p:cNvPr>
          <p:cNvSpPr/>
          <p:nvPr/>
        </p:nvSpPr>
        <p:spPr>
          <a:xfrm>
            <a:off x="8038098" y="1836821"/>
            <a:ext cx="3448050" cy="146785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7200" dirty="0">
                <a:solidFill>
                  <a:srgbClr val="002060"/>
                </a:solidFill>
              </a:rPr>
              <a:t>21 : 04</a:t>
            </a:r>
            <a:endParaRPr lang="en-GB" sz="7200" dirty="0">
              <a:solidFill>
                <a:prstClr val="white"/>
              </a:solidFill>
            </a:endParaRPr>
          </a:p>
        </p:txBody>
      </p:sp>
      <p:sp>
        <p:nvSpPr>
          <p:cNvPr id="8" name="Rectangle: Rounded Corners 2">
            <a:extLst>
              <a:ext uri="{FF2B5EF4-FFF2-40B4-BE49-F238E27FC236}">
                <a16:creationId xmlns:a16="http://schemas.microsoft.com/office/drawing/2014/main" id="{675A7142-34F1-4E54-A85B-FF703025B360}"/>
              </a:ext>
            </a:extLst>
          </p:cNvPr>
          <p:cNvSpPr/>
          <p:nvPr/>
        </p:nvSpPr>
        <p:spPr>
          <a:xfrm>
            <a:off x="4147887" y="3449052"/>
            <a:ext cx="3448050" cy="146785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7200" dirty="0">
                <a:solidFill>
                  <a:srgbClr val="002060"/>
                </a:solidFill>
              </a:rPr>
              <a:t>19 : 44</a:t>
            </a:r>
            <a:endParaRPr lang="en-GB" sz="7200" dirty="0">
              <a:solidFill>
                <a:prstClr val="white"/>
              </a:solidFill>
            </a:endParaRPr>
          </a:p>
        </p:txBody>
      </p:sp>
      <p:sp>
        <p:nvSpPr>
          <p:cNvPr id="10" name="Rectangle: Rounded Corners 2">
            <a:extLst>
              <a:ext uri="{FF2B5EF4-FFF2-40B4-BE49-F238E27FC236}">
                <a16:creationId xmlns:a16="http://schemas.microsoft.com/office/drawing/2014/main" id="{675A7142-34F1-4E54-A85B-FF703025B360}"/>
              </a:ext>
            </a:extLst>
          </p:cNvPr>
          <p:cNvSpPr/>
          <p:nvPr/>
        </p:nvSpPr>
        <p:spPr>
          <a:xfrm>
            <a:off x="8038098" y="3449053"/>
            <a:ext cx="3448050" cy="146785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7200" dirty="0">
                <a:solidFill>
                  <a:srgbClr val="002060"/>
                </a:solidFill>
              </a:rPr>
              <a:t>02 : 37</a:t>
            </a:r>
            <a:endParaRPr lang="en-GB" sz="7200" dirty="0">
              <a:solidFill>
                <a:prstClr val="white"/>
              </a:solidFill>
            </a:endParaRPr>
          </a:p>
        </p:txBody>
      </p:sp>
      <p:sp>
        <p:nvSpPr>
          <p:cNvPr id="11" name="Rectangle: Rounded Corners 2">
            <a:extLst>
              <a:ext uri="{FF2B5EF4-FFF2-40B4-BE49-F238E27FC236}">
                <a16:creationId xmlns:a16="http://schemas.microsoft.com/office/drawing/2014/main" id="{675A7142-34F1-4E54-A85B-FF703025B360}"/>
              </a:ext>
            </a:extLst>
          </p:cNvPr>
          <p:cNvSpPr/>
          <p:nvPr/>
        </p:nvSpPr>
        <p:spPr>
          <a:xfrm>
            <a:off x="4147887" y="5077327"/>
            <a:ext cx="3448050" cy="146785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7200" dirty="0">
                <a:solidFill>
                  <a:srgbClr val="002060"/>
                </a:solidFill>
              </a:rPr>
              <a:t>12 : 52</a:t>
            </a:r>
            <a:endParaRPr lang="en-GB" sz="7200" dirty="0">
              <a:solidFill>
                <a:prstClr val="white"/>
              </a:solidFill>
            </a:endParaRPr>
          </a:p>
        </p:txBody>
      </p:sp>
      <p:sp>
        <p:nvSpPr>
          <p:cNvPr id="13" name="Rectangle: Rounded Corners 2">
            <a:extLst>
              <a:ext uri="{FF2B5EF4-FFF2-40B4-BE49-F238E27FC236}">
                <a16:creationId xmlns:a16="http://schemas.microsoft.com/office/drawing/2014/main" id="{675A7142-34F1-4E54-A85B-FF703025B360}"/>
              </a:ext>
            </a:extLst>
          </p:cNvPr>
          <p:cNvSpPr/>
          <p:nvPr/>
        </p:nvSpPr>
        <p:spPr>
          <a:xfrm>
            <a:off x="8038098" y="5117433"/>
            <a:ext cx="3448050" cy="146785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7200" dirty="0">
                <a:solidFill>
                  <a:srgbClr val="002060"/>
                </a:solidFill>
              </a:rPr>
              <a:t>14 : 42</a:t>
            </a:r>
            <a:endParaRPr lang="en-GB" sz="7200" dirty="0">
              <a:solidFill>
                <a:prstClr val="white"/>
              </a:solidFill>
            </a:endParaRPr>
          </a:p>
        </p:txBody>
      </p:sp>
    </p:spTree>
    <p:extLst>
      <p:ext uri="{BB962C8B-B14F-4D97-AF65-F5344CB8AC3E}">
        <p14:creationId xmlns:p14="http://schemas.microsoft.com/office/powerpoint/2010/main" val="1658717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Apply – Problem Solving</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91240" y="1690687"/>
            <a:ext cx="4776709" cy="4776709"/>
          </a:xfrm>
          <a:prstGeom prst="rect">
            <a:avLst/>
          </a:prstGeom>
        </p:spPr>
      </p:pic>
      <p:sp>
        <p:nvSpPr>
          <p:cNvPr id="23" name="Right Arrow 22"/>
          <p:cNvSpPr/>
          <p:nvPr/>
        </p:nvSpPr>
        <p:spPr>
          <a:xfrm rot="13354812">
            <a:off x="7087328" y="3718006"/>
            <a:ext cx="1007000" cy="152409"/>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ight Arrow 23"/>
          <p:cNvSpPr/>
          <p:nvPr/>
        </p:nvSpPr>
        <p:spPr>
          <a:xfrm rot="1365277">
            <a:off x="7845260" y="4351002"/>
            <a:ext cx="1676859" cy="159885"/>
          </a:xfrm>
          <a:prstGeom prst="rightArrow">
            <a:avLst/>
          </a:prstGeom>
          <a:solidFill>
            <a:schemeClr val="accent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Rounded Corners 2">
            <a:extLst>
              <a:ext uri="{FF2B5EF4-FFF2-40B4-BE49-F238E27FC236}">
                <a16:creationId xmlns:a16="http://schemas.microsoft.com/office/drawing/2014/main" id="{675A7142-34F1-4E54-A85B-FF703025B360}"/>
              </a:ext>
            </a:extLst>
          </p:cNvPr>
          <p:cNvSpPr/>
          <p:nvPr/>
        </p:nvSpPr>
        <p:spPr>
          <a:xfrm>
            <a:off x="157065" y="2313668"/>
            <a:ext cx="4640499" cy="330739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3600" dirty="0">
                <a:solidFill>
                  <a:srgbClr val="002060"/>
                </a:solidFill>
              </a:rPr>
              <a:t>What will be the time be 20 minutes later? </a:t>
            </a:r>
          </a:p>
          <a:p>
            <a:pPr lvl="0" algn="ctr"/>
            <a:endParaRPr lang="en-GB" sz="3600" dirty="0">
              <a:solidFill>
                <a:srgbClr val="002060"/>
              </a:solidFill>
            </a:endParaRPr>
          </a:p>
          <a:p>
            <a:pPr lvl="0" algn="ctr"/>
            <a:r>
              <a:rPr lang="en-GB" sz="3600" dirty="0">
                <a:solidFill>
                  <a:srgbClr val="002060"/>
                </a:solidFill>
              </a:rPr>
              <a:t>Write this as a </a:t>
            </a:r>
            <a:r>
              <a:rPr lang="en-GB" sz="3600" b="1" dirty="0">
                <a:solidFill>
                  <a:srgbClr val="002060"/>
                </a:solidFill>
              </a:rPr>
              <a:t>24- hour digital</a:t>
            </a:r>
            <a:r>
              <a:rPr lang="en-GB" sz="3600" dirty="0">
                <a:solidFill>
                  <a:srgbClr val="002060"/>
                </a:solidFill>
              </a:rPr>
              <a:t> time.</a:t>
            </a:r>
          </a:p>
        </p:txBody>
      </p:sp>
      <p:sp>
        <p:nvSpPr>
          <p:cNvPr id="10" name="Oval 9"/>
          <p:cNvSpPr/>
          <p:nvPr/>
        </p:nvSpPr>
        <p:spPr>
          <a:xfrm>
            <a:off x="7778174" y="3967368"/>
            <a:ext cx="202839" cy="27511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11" name="Rectangle: Rounded Corners 2">
            <a:extLst>
              <a:ext uri="{FF2B5EF4-FFF2-40B4-BE49-F238E27FC236}">
                <a16:creationId xmlns:a16="http://schemas.microsoft.com/office/drawing/2014/main" id="{675A7142-34F1-4E54-A85B-FF703025B360}"/>
              </a:ext>
            </a:extLst>
          </p:cNvPr>
          <p:cNvSpPr/>
          <p:nvPr/>
        </p:nvSpPr>
        <p:spPr>
          <a:xfrm>
            <a:off x="9487786" y="6009006"/>
            <a:ext cx="2254816" cy="666108"/>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800" dirty="0">
                <a:solidFill>
                  <a:srgbClr val="002060"/>
                </a:solidFill>
              </a:rPr>
              <a:t>PM</a:t>
            </a:r>
            <a:endParaRPr lang="en-GB" sz="2800" dirty="0">
              <a:solidFill>
                <a:prstClr val="white"/>
              </a:solidFill>
            </a:endParaRPr>
          </a:p>
        </p:txBody>
      </p:sp>
    </p:spTree>
    <p:extLst>
      <p:ext uri="{BB962C8B-B14F-4D97-AF65-F5344CB8AC3E}">
        <p14:creationId xmlns:p14="http://schemas.microsoft.com/office/powerpoint/2010/main" val="1519572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200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Apply – Problem Solving</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sp>
        <p:nvSpPr>
          <p:cNvPr id="3" name="Rectangle: Rounded Corners 2">
            <a:extLst>
              <a:ext uri="{FF2B5EF4-FFF2-40B4-BE49-F238E27FC236}">
                <a16:creationId xmlns:a16="http://schemas.microsoft.com/office/drawing/2014/main" id="{675A7142-34F1-4E54-A85B-FF703025B360}"/>
              </a:ext>
            </a:extLst>
          </p:cNvPr>
          <p:cNvSpPr/>
          <p:nvPr/>
        </p:nvSpPr>
        <p:spPr>
          <a:xfrm>
            <a:off x="361193" y="2417735"/>
            <a:ext cx="11469614" cy="3734178"/>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4000" dirty="0">
                <a:solidFill>
                  <a:srgbClr val="002060"/>
                </a:solidFill>
              </a:rPr>
              <a:t>Eddie went to the park with some friends. He had to be home at 25 minutes past 4 in the evening.</a:t>
            </a:r>
          </a:p>
          <a:p>
            <a:pPr lvl="0" algn="ctr"/>
            <a:endParaRPr lang="en-GB" sz="4000" dirty="0">
              <a:solidFill>
                <a:srgbClr val="002060"/>
              </a:solidFill>
            </a:endParaRPr>
          </a:p>
          <a:p>
            <a:pPr lvl="0" algn="ctr"/>
            <a:r>
              <a:rPr lang="en-GB" sz="4000" dirty="0">
                <a:solidFill>
                  <a:srgbClr val="002060"/>
                </a:solidFill>
              </a:rPr>
              <a:t>Write the time he has to be home as a 24-hour </a:t>
            </a:r>
            <a:r>
              <a:rPr lang="en-GB" sz="4000" b="1" dirty="0">
                <a:solidFill>
                  <a:srgbClr val="002060"/>
                </a:solidFill>
              </a:rPr>
              <a:t>digital</a:t>
            </a:r>
            <a:r>
              <a:rPr lang="en-GB" sz="4000" dirty="0">
                <a:solidFill>
                  <a:srgbClr val="002060"/>
                </a:solidFill>
              </a:rPr>
              <a:t> clock time and as an </a:t>
            </a:r>
            <a:r>
              <a:rPr lang="en-GB" sz="4000" b="1" dirty="0">
                <a:solidFill>
                  <a:srgbClr val="002060"/>
                </a:solidFill>
              </a:rPr>
              <a:t>analogue</a:t>
            </a:r>
            <a:r>
              <a:rPr lang="en-GB" sz="4000" dirty="0">
                <a:solidFill>
                  <a:srgbClr val="002060"/>
                </a:solidFill>
              </a:rPr>
              <a:t> clock time.</a:t>
            </a:r>
            <a:endParaRPr lang="en-GB" sz="4000" dirty="0">
              <a:solidFill>
                <a:prstClr val="white"/>
              </a:solidFill>
            </a:endParaRP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spTree>
    <p:extLst>
      <p:ext uri="{BB962C8B-B14F-4D97-AF65-F5344CB8AC3E}">
        <p14:creationId xmlns:p14="http://schemas.microsoft.com/office/powerpoint/2010/main" val="1475152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Apply – Reasoning</a:t>
            </a:r>
          </a:p>
        </p:txBody>
      </p:sp>
      <p:pic>
        <p:nvPicPr>
          <p:cNvPr id="4" name="Picture 3">
            <a:extLst>
              <a:ext uri="{FF2B5EF4-FFF2-40B4-BE49-F238E27FC236}">
                <a16:creationId xmlns:a16="http://schemas.microsoft.com/office/drawing/2014/main" id="{6E8C3D4E-1CA5-4486-9BD7-97CB166B3BEC}"/>
              </a:ext>
            </a:extLst>
          </p:cNvPr>
          <p:cNvPicPr/>
          <p:nvPr/>
        </p:nvPicPr>
        <p:blipFill>
          <a:blip r:embed="rId3">
            <a:extLst>
              <a:ext uri="{28A0092B-C50C-407E-A947-70E740481C1C}">
                <a14:useLocalDpi xmlns:a14="http://schemas.microsoft.com/office/drawing/2010/main" val="0"/>
              </a:ext>
            </a:extLst>
          </a:blip>
          <a:stretch>
            <a:fillRect/>
          </a:stretch>
        </p:blipFill>
        <p:spPr>
          <a:xfrm>
            <a:off x="273208" y="365124"/>
            <a:ext cx="1330509" cy="1325563"/>
          </a:xfrm>
          <a:prstGeom prst="rect">
            <a:avLst/>
          </a:prstGeom>
        </p:spPr>
      </p:pic>
      <p:sp>
        <p:nvSpPr>
          <p:cNvPr id="3" name="Rectangle: Rounded Corners 2">
            <a:extLst>
              <a:ext uri="{FF2B5EF4-FFF2-40B4-BE49-F238E27FC236}">
                <a16:creationId xmlns:a16="http://schemas.microsoft.com/office/drawing/2014/main" id="{675A7142-34F1-4E54-A85B-FF703025B360}"/>
              </a:ext>
            </a:extLst>
          </p:cNvPr>
          <p:cNvSpPr/>
          <p:nvPr/>
        </p:nvSpPr>
        <p:spPr>
          <a:xfrm>
            <a:off x="6044339" y="1828800"/>
            <a:ext cx="5698482" cy="455725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3600" dirty="0">
                <a:solidFill>
                  <a:srgbClr val="002060"/>
                </a:solidFill>
              </a:rPr>
              <a:t>Stephen’s </a:t>
            </a:r>
            <a:r>
              <a:rPr lang="en-GB" sz="3600" b="1" dirty="0">
                <a:solidFill>
                  <a:srgbClr val="002060"/>
                </a:solidFill>
              </a:rPr>
              <a:t>analogue</a:t>
            </a:r>
            <a:r>
              <a:rPr lang="en-GB" sz="3600" dirty="0">
                <a:solidFill>
                  <a:srgbClr val="002060"/>
                </a:solidFill>
              </a:rPr>
              <a:t> alarm goes off every morning. His 24 hour </a:t>
            </a:r>
            <a:r>
              <a:rPr lang="en-GB" sz="3600" b="1" dirty="0">
                <a:solidFill>
                  <a:srgbClr val="002060"/>
                </a:solidFill>
              </a:rPr>
              <a:t>digital </a:t>
            </a:r>
            <a:r>
              <a:rPr lang="en-GB" sz="3600" dirty="0">
                <a:solidFill>
                  <a:srgbClr val="002060"/>
                </a:solidFill>
              </a:rPr>
              <a:t>watch shows the time as </a:t>
            </a:r>
            <a:r>
              <a:rPr lang="en-GB" sz="3600" b="1" dirty="0">
                <a:solidFill>
                  <a:srgbClr val="002060"/>
                </a:solidFill>
              </a:rPr>
              <a:t>17 : 45</a:t>
            </a:r>
            <a:r>
              <a:rPr lang="en-GB" sz="3600" dirty="0">
                <a:solidFill>
                  <a:srgbClr val="002060"/>
                </a:solidFill>
              </a:rPr>
              <a:t>. </a:t>
            </a:r>
          </a:p>
          <a:p>
            <a:pPr lvl="0" algn="ctr"/>
            <a:r>
              <a:rPr lang="en-GB" sz="3600" dirty="0">
                <a:solidFill>
                  <a:srgbClr val="002060"/>
                </a:solidFill>
              </a:rPr>
              <a:t>Explain how Stephen knows his watch is not working properly.</a:t>
            </a:r>
            <a:endParaRPr lang="en-GB" sz="3600" dirty="0">
              <a:solidFill>
                <a:prstClr val="white"/>
              </a:solidFill>
            </a:endParaRP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4"/>
          <a:stretch>
            <a:fillRect/>
          </a:stretch>
        </p:blipFill>
        <p:spPr>
          <a:xfrm>
            <a:off x="10577662" y="420961"/>
            <a:ext cx="1468702" cy="970048"/>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784" y="1940342"/>
            <a:ext cx="3936570" cy="3936570"/>
          </a:xfrm>
          <a:prstGeom prst="rect">
            <a:avLst/>
          </a:prstGeom>
        </p:spPr>
      </p:pic>
      <p:sp>
        <p:nvSpPr>
          <p:cNvPr id="7" name="Right Arrow 6"/>
          <p:cNvSpPr/>
          <p:nvPr/>
        </p:nvSpPr>
        <p:spPr>
          <a:xfrm rot="5026907">
            <a:off x="1937079" y="4214424"/>
            <a:ext cx="1007000" cy="152409"/>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ight Arrow 7"/>
          <p:cNvSpPr/>
          <p:nvPr/>
        </p:nvSpPr>
        <p:spPr>
          <a:xfrm rot="10800000">
            <a:off x="720210" y="3778310"/>
            <a:ext cx="1676859" cy="159885"/>
          </a:xfrm>
          <a:prstGeom prst="rightArrow">
            <a:avLst/>
          </a:prstGeom>
          <a:solidFill>
            <a:schemeClr val="accent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Oval 9"/>
          <p:cNvSpPr/>
          <p:nvPr/>
        </p:nvSpPr>
        <p:spPr>
          <a:xfrm>
            <a:off x="2295649" y="3716731"/>
            <a:ext cx="202839" cy="27511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11" name="Rectangle: Rounded Corners 2">
            <a:extLst>
              <a:ext uri="{FF2B5EF4-FFF2-40B4-BE49-F238E27FC236}">
                <a16:creationId xmlns:a16="http://schemas.microsoft.com/office/drawing/2014/main" id="{675A7142-34F1-4E54-A85B-FF703025B360}"/>
              </a:ext>
            </a:extLst>
          </p:cNvPr>
          <p:cNvSpPr/>
          <p:nvPr/>
        </p:nvSpPr>
        <p:spPr>
          <a:xfrm>
            <a:off x="1313171" y="6044585"/>
            <a:ext cx="2254816" cy="666108"/>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800" dirty="0">
                <a:solidFill>
                  <a:srgbClr val="002060"/>
                </a:solidFill>
              </a:rPr>
              <a:t>AM</a:t>
            </a:r>
            <a:endParaRPr lang="en-GB" sz="2800" dirty="0">
              <a:solidFill>
                <a:prstClr val="white"/>
              </a:solidFill>
            </a:endParaRPr>
          </a:p>
        </p:txBody>
      </p:sp>
    </p:spTree>
    <p:extLst>
      <p:ext uri="{BB962C8B-B14F-4D97-AF65-F5344CB8AC3E}">
        <p14:creationId xmlns:p14="http://schemas.microsoft.com/office/powerpoint/2010/main" val="106268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200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7854</TotalTime>
  <Words>1401</Words>
  <Application>Microsoft Office PowerPoint</Application>
  <PresentationFormat>Widescreen</PresentationFormat>
  <Paragraphs>192</Paragraphs>
  <Slides>19</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Cambria Math</vt:lpstr>
      <vt:lpstr>Wingdings</vt:lpstr>
      <vt:lpstr>Office Theme</vt:lpstr>
      <vt:lpstr>PowerPoint Presentation</vt:lpstr>
      <vt:lpstr>Teachers’ Notes</vt:lpstr>
      <vt:lpstr>Progress across amber – the 4-stage model</vt:lpstr>
      <vt:lpstr>LORIC task</vt:lpstr>
      <vt:lpstr>LORIC task</vt:lpstr>
      <vt:lpstr>Vocabulary activity</vt:lpstr>
      <vt:lpstr>Teach</vt:lpstr>
      <vt:lpstr>Teach</vt:lpstr>
      <vt:lpstr>Teach</vt:lpstr>
      <vt:lpstr>Teach</vt:lpstr>
      <vt:lpstr>Model</vt:lpstr>
      <vt:lpstr>Teach</vt:lpstr>
      <vt:lpstr>Model</vt:lpstr>
      <vt:lpstr>Apply</vt:lpstr>
      <vt:lpstr>Apply</vt:lpstr>
      <vt:lpstr>Apply</vt:lpstr>
      <vt:lpstr>Apply – Problem Solving</vt:lpstr>
      <vt:lpstr>Apply – Problem Solving</vt:lpstr>
      <vt:lpstr>Apply – Reasoning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phillippa headlam</cp:lastModifiedBy>
  <cp:revision>175</cp:revision>
  <dcterms:created xsi:type="dcterms:W3CDTF">2017-03-29T13:14:03Z</dcterms:created>
  <dcterms:modified xsi:type="dcterms:W3CDTF">2019-12-06T08:26:16Z</dcterms:modified>
</cp:coreProperties>
</file>