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3" r:id="rId1"/>
  </p:sldMasterIdLst>
  <p:sldIdLst>
    <p:sldId id="256" r:id="rId2"/>
    <p:sldId id="284" r:id="rId3"/>
    <p:sldId id="281" r:id="rId4"/>
    <p:sldId id="282" r:id="rId5"/>
    <p:sldId id="283" r:id="rId6"/>
    <p:sldId id="286" r:id="rId7"/>
    <p:sldId id="285" r:id="rId8"/>
    <p:sldId id="257" r:id="rId9"/>
    <p:sldId id="258" r:id="rId10"/>
    <p:sldId id="271" r:id="rId11"/>
    <p:sldId id="272" r:id="rId12"/>
    <p:sldId id="278" r:id="rId13"/>
    <p:sldId id="279" r:id="rId14"/>
    <p:sldId id="280" r:id="rId15"/>
    <p:sldId id="287" r:id="rId16"/>
    <p:sldId id="288" r:id="rId17"/>
    <p:sldId id="289" r:id="rId18"/>
    <p:sldId id="29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7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98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230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624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207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678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355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066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40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9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755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226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3540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395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6492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0343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346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913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5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Forest school ideas bank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EABB6E-A118-45A4-8BAF-4466589C3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Brought to you by the School Council</a:t>
            </a:r>
          </a:p>
        </p:txBody>
      </p:sp>
    </p:spTree>
    <p:extLst>
      <p:ext uri="{BB962C8B-B14F-4D97-AF65-F5344CB8AC3E}">
        <p14:creationId xmlns:p14="http://schemas.microsoft.com/office/powerpoint/2010/main" val="3774910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PART ONE: ACTIVITIES TO SUPPORT WILDLIFE</a:t>
            </a:r>
          </a:p>
        </p:txBody>
      </p:sp>
    </p:spTree>
    <p:extLst>
      <p:ext uri="{BB962C8B-B14F-4D97-AF65-F5344CB8AC3E}">
        <p14:creationId xmlns:p14="http://schemas.microsoft.com/office/powerpoint/2010/main" val="4289822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190" y="1840717"/>
            <a:ext cx="2972071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Make a bird feeder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B89AAE-C656-4D6D-8F5B-1A0E95B89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189" y="1325880"/>
            <a:ext cx="6793925" cy="46332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3877875-6BA2-4920-BABE-B25D1B0D21C3}"/>
              </a:ext>
            </a:extLst>
          </p:cNvPr>
          <p:cNvSpPr txBox="1"/>
          <p:nvPr/>
        </p:nvSpPr>
        <p:spPr>
          <a:xfrm>
            <a:off x="287856" y="2896863"/>
            <a:ext cx="379484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bring in some ingredients to help make bird feeders.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39098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572" y="1758421"/>
            <a:ext cx="2972071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Make a Bug hotel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877875-6BA2-4920-BABE-B25D1B0D21C3}"/>
              </a:ext>
            </a:extLst>
          </p:cNvPr>
          <p:cNvSpPr txBox="1"/>
          <p:nvPr/>
        </p:nvSpPr>
        <p:spPr>
          <a:xfrm>
            <a:off x="287857" y="2896863"/>
            <a:ext cx="33331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either bring in items from home to make a bug hotel or twigs and branches can be used to extend the current hotels.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EE24EF-A689-4182-A0F0-7154DBED9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261" y="859348"/>
            <a:ext cx="7483992" cy="513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39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572" y="1758421"/>
            <a:ext cx="2972071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Make compost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877875-6BA2-4920-BABE-B25D1B0D21C3}"/>
              </a:ext>
            </a:extLst>
          </p:cNvPr>
          <p:cNvSpPr txBox="1"/>
          <p:nvPr/>
        </p:nvSpPr>
        <p:spPr>
          <a:xfrm>
            <a:off x="287857" y="2896863"/>
            <a:ext cx="333316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bring in items from home or organise within their classes ways to make compost.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00886B-8206-4571-8838-172B649CF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661" y="999991"/>
            <a:ext cx="7157599" cy="4858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93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572" y="1758421"/>
            <a:ext cx="2972071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Make A GARDEN WIGWAM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877875-6BA2-4920-BABE-B25D1B0D21C3}"/>
              </a:ext>
            </a:extLst>
          </p:cNvPr>
          <p:cNvSpPr txBox="1"/>
          <p:nvPr/>
        </p:nvSpPr>
        <p:spPr>
          <a:xfrm>
            <a:off x="287857" y="3223000"/>
            <a:ext cx="333316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could help to make the wigwams and help to plant different vegetables of flowers.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6220F4-6030-4DE5-BB88-2A08FC3B5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4643" y="655052"/>
            <a:ext cx="7482469" cy="513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26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PART two: FUN ACTIVITIES</a:t>
            </a:r>
          </a:p>
        </p:txBody>
      </p:sp>
    </p:spTree>
    <p:extLst>
      <p:ext uri="{BB962C8B-B14F-4D97-AF65-F5344CB8AC3E}">
        <p14:creationId xmlns:p14="http://schemas.microsoft.com/office/powerpoint/2010/main" val="2208713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783" y="653249"/>
            <a:ext cx="5600388" cy="2025944"/>
          </a:xfrm>
        </p:spPr>
        <p:txBody>
          <a:bodyPr>
            <a:normAutofit fontScale="90000"/>
          </a:bodyPr>
          <a:lstStyle/>
          <a:p>
            <a:r>
              <a:rPr lang="en-GB" dirty="0"/>
              <a:t>Link tasks to maths: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B341C9-09B6-4285-B724-2EA10C1DF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29" y="2023641"/>
            <a:ext cx="5339663" cy="37565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309881-5860-4BA0-8C8B-309ED3871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625" y="274901"/>
            <a:ext cx="5159187" cy="4168501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4B7742F-D3E9-4CBA-B223-DEFDA68FD0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140700"/>
              </p:ext>
            </p:extLst>
          </p:nvPr>
        </p:nvGraphicFramePr>
        <p:xfrm>
          <a:off x="5904149" y="3901914"/>
          <a:ext cx="5763595" cy="3424237"/>
        </p:xfrm>
        <a:graphic>
          <a:graphicData uri="http://schemas.openxmlformats.org/drawingml/2006/table">
            <a:tbl>
              <a:tblPr/>
              <a:tblGrid>
                <a:gridCol w="5763595">
                  <a:extLst>
                    <a:ext uri="{9D8B030D-6E8A-4147-A177-3AD203B41FA5}">
                      <a16:colId xmlns:a16="http://schemas.microsoft.com/office/drawing/2014/main" val="4055754970"/>
                    </a:ext>
                  </a:extLst>
                </a:gridCol>
              </a:tblGrid>
              <a:tr h="3424237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</a:rPr>
                        <a:t>Example Task: Create your own representations of HTO and create 3 numbers.</a:t>
                      </a:r>
                      <a:b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</a:rPr>
                      </a:b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CW Cursive Writing 1" panose="03050602040000000000" pitchFamily="66" charset="0"/>
                      </a:endParaRPr>
                    </a:p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</a:rPr>
                        <a:t>Challenge: Repeat for decimal numbers (Ones, tenths and hundredths) and make 3 numbers.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br>
                        <a:rPr lang="en-GB" sz="2200" b="1" dirty="0">
                          <a:solidFill>
                            <a:srgbClr val="760096"/>
                          </a:solidFill>
                          <a:effectLst/>
                          <a:latin typeface="CCW Cursive Writing 1" panose="03050602040000000000" pitchFamily="66" charset="0"/>
                        </a:rPr>
                      </a:br>
                      <a:endParaRPr lang="en-GB" sz="1500" dirty="0">
                        <a:effectLst/>
                      </a:endParaRPr>
                    </a:p>
                  </a:txBody>
                  <a:tcPr marL="74440" marR="74440" marT="37220" marB="372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8181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1080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152" y="-132502"/>
            <a:ext cx="9450296" cy="5276295"/>
          </a:xfrm>
        </p:spPr>
        <p:txBody>
          <a:bodyPr>
            <a:normAutofit/>
          </a:bodyPr>
          <a:lstStyle/>
          <a:p>
            <a:r>
              <a:rPr lang="en-GB" dirty="0"/>
              <a:t>MANDALA ART (LINKED TO MAYANS/</a:t>
            </a:r>
            <a:r>
              <a:rPr lang="en-GB" dirty="0" err="1"/>
              <a:t>hindus</a:t>
            </a:r>
            <a:r>
              <a:rPr lang="en-GB" dirty="0"/>
              <a:t>)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2B3D7E-0F03-4BEA-BF37-ADBC8392E36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" y="1866900"/>
            <a:ext cx="2655380" cy="1937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51BD17-3FEC-40AA-B503-83E9DFE7B0A3}"/>
              </a:ext>
            </a:extLst>
          </p:cNvPr>
          <p:cNvPicPr/>
          <p:nvPr/>
        </p:nvPicPr>
        <p:blipFill rotWithShape="1">
          <a:blip r:embed="rId3"/>
          <a:srcRect l="10708" t="31775" r="48402" b="21361"/>
          <a:stretch/>
        </p:blipFill>
        <p:spPr bwMode="auto">
          <a:xfrm>
            <a:off x="3306572" y="1918970"/>
            <a:ext cx="2655380" cy="18209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47DBA3-3E78-4E0D-BCDB-787AD8DEC8F6}"/>
              </a:ext>
            </a:extLst>
          </p:cNvPr>
          <p:cNvPicPr/>
          <p:nvPr/>
        </p:nvPicPr>
        <p:blipFill rotWithShape="1">
          <a:blip r:embed="rId4"/>
          <a:srcRect l="10910" t="21542" r="48892" b="9519"/>
          <a:stretch/>
        </p:blipFill>
        <p:spPr bwMode="auto">
          <a:xfrm>
            <a:off x="6230050" y="1802892"/>
            <a:ext cx="4565650" cy="4404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E78DF5-FE00-4C3E-B371-CF0E84391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436" y="4000517"/>
            <a:ext cx="4701684" cy="248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09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441" y="-117801"/>
            <a:ext cx="3570575" cy="703018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scavenger hunts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7CBD31-7FB9-4B60-A964-26490F0D7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2835"/>
            <a:ext cx="4425112" cy="57961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2C90B8-444D-413E-9CA0-56F03D06E73E}"/>
              </a:ext>
            </a:extLst>
          </p:cNvPr>
          <p:cNvSpPr txBox="1"/>
          <p:nvPr/>
        </p:nvSpPr>
        <p:spPr>
          <a:xfrm>
            <a:off x="331470" y="3060914"/>
            <a:ext cx="273456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Example Task: Can you work with a partner to find a variety of items?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11D875-F102-48A5-9359-66DF312D9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377" y="2187672"/>
            <a:ext cx="2789277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58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250" y="410003"/>
            <a:ext cx="6285726" cy="2040589"/>
          </a:xfrm>
        </p:spPr>
        <p:txBody>
          <a:bodyPr>
            <a:normAutofit/>
          </a:bodyPr>
          <a:lstStyle/>
          <a:p>
            <a:r>
              <a:rPr lang="en-GB" dirty="0" err="1"/>
              <a:t>Teepees</a:t>
            </a:r>
            <a:r>
              <a:rPr lang="en-GB" dirty="0"/>
              <a:t> for teddies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F9363A-DA54-4E9F-B47E-C643FE514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" y="2293521"/>
            <a:ext cx="3696020" cy="36807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206CC9-F97D-41BB-A069-750A8C72BB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222" y="621633"/>
            <a:ext cx="3017782" cy="365791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D9A40D3-A7DA-45DA-B978-EE432767FCB0}"/>
              </a:ext>
            </a:extLst>
          </p:cNvPr>
          <p:cNvSpPr txBox="1"/>
          <p:nvPr/>
        </p:nvSpPr>
        <p:spPr>
          <a:xfrm>
            <a:off x="5415534" y="4407409"/>
            <a:ext cx="60944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Example Task: Who can make the best </a:t>
            </a:r>
            <a:r>
              <a:rPr lang="en-GB" sz="1800" b="1" dirty="0" err="1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teepee</a:t>
            </a:r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 for their teddy?</a:t>
            </a:r>
          </a:p>
          <a:p>
            <a:r>
              <a:rPr lang="en-GB" b="1" dirty="0">
                <a:latin typeface="CCW Cursive Writing 1" panose="03050602040000000000" pitchFamily="66" charset="0"/>
              </a:rPr>
              <a:t>Can you protect your teddy from wind and rain?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6CA9C8-D2A9-48EB-A351-A4D9028E3E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11" y="1745680"/>
            <a:ext cx="2636830" cy="157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060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8649" y="310869"/>
            <a:ext cx="4919743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Create characters from class reads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65527-9A30-4EBC-886F-A9277912F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18" y="1683869"/>
            <a:ext cx="3080093" cy="2612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79D372-D7DE-49A8-80FE-D521A45D8F6B}"/>
              </a:ext>
            </a:extLst>
          </p:cNvPr>
          <p:cNvPicPr/>
          <p:nvPr/>
        </p:nvPicPr>
        <p:blipFill rotWithShape="1">
          <a:blip r:embed="rId3"/>
          <a:srcRect l="6204" t="37621" r="76623" b="21804"/>
          <a:stretch/>
        </p:blipFill>
        <p:spPr bwMode="auto">
          <a:xfrm>
            <a:off x="4412551" y="1683869"/>
            <a:ext cx="2379345" cy="31623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1ADB8B-F463-417B-AE98-560B4D106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36" y="1763173"/>
            <a:ext cx="3169920" cy="27225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65791CE-E064-48EE-8A50-4EAC8FAA0189}"/>
              </a:ext>
            </a:extLst>
          </p:cNvPr>
          <p:cNvSpPr txBox="1"/>
          <p:nvPr/>
        </p:nvSpPr>
        <p:spPr>
          <a:xfrm>
            <a:off x="697420" y="5069079"/>
            <a:ext cx="60944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Example Task: Who can make characters from class books using items found in the forest?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71982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2567" y="1316709"/>
            <a:ext cx="4919743" cy="2112291"/>
          </a:xfrm>
        </p:spPr>
        <p:txBody>
          <a:bodyPr>
            <a:normAutofit/>
          </a:bodyPr>
          <a:lstStyle/>
          <a:p>
            <a:r>
              <a:rPr lang="en-GB" dirty="0"/>
              <a:t>Mathematical shapes</a:t>
            </a: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58E13E-4CC3-49B6-B1CD-95E0C59FB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673" y="322888"/>
            <a:ext cx="4640982" cy="46028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A6199A-A98C-41DE-A137-ECAC1F0C7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992" y="5405780"/>
            <a:ext cx="1117508" cy="11628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DB46BF-9BCC-442D-8386-79ABF42D4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1548" y="3106673"/>
            <a:ext cx="2144395" cy="21962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EA32215-5566-4033-8F2D-8B02FCCCC5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4631" y="260366"/>
            <a:ext cx="1996613" cy="27434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DD2CF53-5130-4335-A017-0E1915D398D7}"/>
              </a:ext>
            </a:extLst>
          </p:cNvPr>
          <p:cNvSpPr txBox="1"/>
          <p:nvPr/>
        </p:nvSpPr>
        <p:spPr>
          <a:xfrm>
            <a:off x="285750" y="2555764"/>
            <a:ext cx="349072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make different 2D shapes using forest school materials.</a:t>
            </a:r>
          </a:p>
          <a:p>
            <a:endParaRPr lang="en-GB" b="1" dirty="0">
              <a:latin typeface="CCW Cursive Writing 1" panose="03050602040000000000" pitchFamily="66" charset="0"/>
            </a:endParaRPr>
          </a:p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Challenge: Can you make a 3D shape?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16972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740" y="1078965"/>
            <a:ext cx="4919743" cy="2112291"/>
          </a:xfrm>
        </p:spPr>
        <p:txBody>
          <a:bodyPr>
            <a:normAutofit/>
          </a:bodyPr>
          <a:lstStyle/>
          <a:p>
            <a:r>
              <a:rPr lang="en-GB" dirty="0"/>
              <a:t>Leaf crowns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726BF0-F9CF-4F16-809D-0690EA8D7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4327" y="549304"/>
            <a:ext cx="2278577" cy="22480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DB2B88-0740-4AA7-82B2-5CD1B8BDB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181" y="2958014"/>
            <a:ext cx="2057578" cy="16003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460E59-806F-4E92-933A-54DAC839E6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1625" y="3506654"/>
            <a:ext cx="3505504" cy="19280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DC459D-9DEE-47E9-B7EC-0FB7CA4E7F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4902" y="992011"/>
            <a:ext cx="2019475" cy="22861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FB22FB2-2B47-4AEA-8D8A-69757D2334D3}"/>
              </a:ext>
            </a:extLst>
          </p:cNvPr>
          <p:cNvSpPr txBox="1"/>
          <p:nvPr/>
        </p:nvSpPr>
        <p:spPr>
          <a:xfrm>
            <a:off x="338241" y="2551836"/>
            <a:ext cx="434482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make leaf/foliage crowns. This could be using leaf rubbings or actual leaves.</a:t>
            </a:r>
          </a:p>
          <a:p>
            <a:endParaRPr lang="en-GB" b="1" dirty="0">
              <a:latin typeface="CCW Cursive Writing 1" panose="03050602040000000000" pitchFamily="66" charset="0"/>
            </a:endParaRPr>
          </a:p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Challenge: Can you make a </a:t>
            </a:r>
            <a:r>
              <a:rPr lang="en-GB" b="1" dirty="0">
                <a:latin typeface="CCW Cursive Writing 1" panose="03050602040000000000" pitchFamily="66" charset="0"/>
              </a:rPr>
              <a:t>crown for your favourite teddy?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95563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740" y="1078965"/>
            <a:ext cx="4919743" cy="2112291"/>
          </a:xfrm>
        </p:spPr>
        <p:txBody>
          <a:bodyPr>
            <a:normAutofit/>
          </a:bodyPr>
          <a:lstStyle/>
          <a:p>
            <a:r>
              <a:rPr lang="en-GB" dirty="0"/>
              <a:t>Mini rafts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B22FB2-2B47-4AEA-8D8A-69757D2334D3}"/>
              </a:ext>
            </a:extLst>
          </p:cNvPr>
          <p:cNvSpPr txBox="1"/>
          <p:nvPr/>
        </p:nvSpPr>
        <p:spPr>
          <a:xfrm>
            <a:off x="338241" y="2551836"/>
            <a:ext cx="43448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to use items from the forest to make a mini raft.</a:t>
            </a:r>
          </a:p>
          <a:p>
            <a:endParaRPr lang="en-GB" b="1" dirty="0">
              <a:latin typeface="CCW Cursive Writing 1" panose="03050602040000000000" pitchFamily="66" charset="0"/>
            </a:endParaRPr>
          </a:p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Challenge: Can it float on water? Will it take passengers such as Lego characters?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F8E3A1-6766-4D75-B3E9-DE7D0B28F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483" y="151379"/>
            <a:ext cx="2928550" cy="21894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E20876-F198-4B64-8849-5EB60F4F6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153" y="2468618"/>
            <a:ext cx="5192727" cy="352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8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740" y="1078965"/>
            <a:ext cx="4919743" cy="2112291"/>
          </a:xfrm>
        </p:spPr>
        <p:txBody>
          <a:bodyPr>
            <a:normAutofit/>
          </a:bodyPr>
          <a:lstStyle/>
          <a:p>
            <a:r>
              <a:rPr lang="en-GB" dirty="0"/>
              <a:t>Bird nests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B22FB2-2B47-4AEA-8D8A-69757D2334D3}"/>
              </a:ext>
            </a:extLst>
          </p:cNvPr>
          <p:cNvSpPr txBox="1"/>
          <p:nvPr/>
        </p:nvSpPr>
        <p:spPr>
          <a:xfrm>
            <a:off x="338241" y="2551836"/>
            <a:ext cx="434482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can gather items from the forest to make their own nests.</a:t>
            </a:r>
          </a:p>
          <a:p>
            <a:endParaRPr lang="en-GB" b="1" dirty="0">
              <a:latin typeface="CCW Cursive Writing 1" panose="03050602040000000000" pitchFamily="66" charset="0"/>
            </a:endParaRPr>
          </a:p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Will it support an egg?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06DE2EB-CB6E-4E94-A5B4-DF2C5E5E0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5228" y="404242"/>
            <a:ext cx="5113463" cy="28958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D67783-F46F-4D23-ADC4-CA6E22847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483" y="3429000"/>
            <a:ext cx="3291933" cy="244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13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33" y="1591029"/>
            <a:ext cx="3127611" cy="2112291"/>
          </a:xfrm>
        </p:spPr>
        <p:txBody>
          <a:bodyPr>
            <a:normAutofit fontScale="90000"/>
          </a:bodyPr>
          <a:lstStyle/>
          <a:p>
            <a:r>
              <a:rPr lang="en-GB" dirty="0"/>
              <a:t>Decorate a tree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B22FB2-2B47-4AEA-8D8A-69757D2334D3}"/>
              </a:ext>
            </a:extLst>
          </p:cNvPr>
          <p:cNvSpPr txBox="1"/>
          <p:nvPr/>
        </p:nvSpPr>
        <p:spPr>
          <a:xfrm>
            <a:off x="338241" y="3129231"/>
            <a:ext cx="332850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effectLst/>
                <a:latin typeface="CCW Cursive Writing 1" panose="03050602040000000000" pitchFamily="66" charset="0"/>
              </a:rPr>
              <a:t>Children to use a variety of equipment to make decorations to go on a tree.</a:t>
            </a:r>
            <a:endParaRPr lang="en-GB" sz="1800" dirty="0">
              <a:solidFill>
                <a:schemeClr val="tx1"/>
              </a:solidFill>
              <a:effectLst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F14463-6E57-4ECC-A9AC-3BD84B6E1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744" y="693504"/>
            <a:ext cx="7331599" cy="487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42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75068" y="1090473"/>
            <a:ext cx="8689976" cy="2509213"/>
          </a:xfrm>
        </p:spPr>
        <p:txBody>
          <a:bodyPr/>
          <a:lstStyle/>
          <a:p>
            <a:r>
              <a:rPr lang="en-GB" dirty="0"/>
              <a:t>Useful websites: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028BDD-6020-42A9-95FD-0D4FF24176F8}"/>
              </a:ext>
            </a:extLst>
          </p:cNvPr>
          <p:cNvSpPr txBox="1"/>
          <p:nvPr/>
        </p:nvSpPr>
        <p:spPr>
          <a:xfrm>
            <a:off x="662178" y="4698230"/>
            <a:ext cx="6350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https://www.wildlifewatch.org.uk/activities</a:t>
            </a:r>
          </a:p>
        </p:txBody>
      </p:sp>
    </p:spTree>
    <p:extLst>
      <p:ext uri="{BB962C8B-B14F-4D97-AF65-F5344CB8AC3E}">
        <p14:creationId xmlns:p14="http://schemas.microsoft.com/office/powerpoint/2010/main" val="411425830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284</TotalTime>
  <Words>408</Words>
  <Application>Microsoft Office PowerPoint</Application>
  <PresentationFormat>Widescreen</PresentationFormat>
  <Paragraphs>44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CCW Cursive Writing 1</vt:lpstr>
      <vt:lpstr>Tw Cen MT</vt:lpstr>
      <vt:lpstr>Droplet</vt:lpstr>
      <vt:lpstr>Forest school ideas bank</vt:lpstr>
      <vt:lpstr>PART ONE: ACTIVITIES TO SUPPORT WILDLIFE</vt:lpstr>
      <vt:lpstr>Make a bird feeder   </vt:lpstr>
      <vt:lpstr>Make a Bug hotel   </vt:lpstr>
      <vt:lpstr>Make compost   </vt:lpstr>
      <vt:lpstr>Make A GARDEN WIGWAM   </vt:lpstr>
      <vt:lpstr>PART two: FUN ACTIVITIES</vt:lpstr>
      <vt:lpstr>Link tasks to maths:   </vt:lpstr>
      <vt:lpstr>MANDALA ART (LINKED TO MAYANS/hindus)     </vt:lpstr>
      <vt:lpstr>      scavenger hunts </vt:lpstr>
      <vt:lpstr>Teepees for teddies </vt:lpstr>
      <vt:lpstr>Create characters from class reads   </vt:lpstr>
      <vt:lpstr>Mathematical shapes  </vt:lpstr>
      <vt:lpstr>Leaf crowns   </vt:lpstr>
      <vt:lpstr>Mini rafts   </vt:lpstr>
      <vt:lpstr>Bird nests   </vt:lpstr>
      <vt:lpstr>Decorate a tree   </vt:lpstr>
      <vt:lpstr>Useful websites: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Recycling Project</dc:title>
  <dc:creator>NWright</dc:creator>
  <cp:lastModifiedBy>Alison Dunwell</cp:lastModifiedBy>
  <cp:revision>41</cp:revision>
  <dcterms:created xsi:type="dcterms:W3CDTF">2022-01-17T21:03:20Z</dcterms:created>
  <dcterms:modified xsi:type="dcterms:W3CDTF">2023-11-23T09:00:33Z</dcterms:modified>
</cp:coreProperties>
</file>