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40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9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4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6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33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87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19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074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36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6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55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1A888-FF0B-41FC-B349-DFE9B5D9D9A8}" type="datetimeFigureOut">
              <a:rPr lang="en-GB" smtClean="0"/>
              <a:pPr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4ABD2-FCB7-411F-A1EE-2A8AA690C3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10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1143000"/>
          </a:xfrm>
        </p:spPr>
        <p:txBody>
          <a:bodyPr>
            <a:noAutofit/>
          </a:bodyPr>
          <a:lstStyle/>
          <a:p>
            <a:pPr algn="l"/>
            <a:endParaRPr lang="en-GB" sz="12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7901"/>
            <a:ext cx="8435280" cy="5073427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3 steps right. Where are you?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1 step right and 2 steps forward. Where are you?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2 steps right and 1 step forward. Where </a:t>
            </a:r>
            <a:r>
              <a:rPr lang="en-GB" sz="1300" dirty="0" smtClean="0">
                <a:solidFill>
                  <a:srgbClr val="00B0F0"/>
                </a:solidFill>
                <a:latin typeface="Comic Sans MS" pitchFamily="66" charset="0"/>
              </a:rPr>
              <a:t>are</a:t>
            </a: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 you?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2 steps right and 4 steps forward. Where are you?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2 steps right. 3 steps forward and 1 step right. Where are you?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>
              <a:solidFill>
                <a:srgbClr val="00B0F0"/>
              </a:solidFill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solidFill>
                  <a:srgbClr val="00B0F0"/>
                </a:solidFill>
                <a:latin typeface="Comic Sans MS" pitchFamily="66" charset="0"/>
              </a:rPr>
              <a:t>Take 2 steps right, 4 steps forward and 2 steps right. Where are you?</a:t>
            </a:r>
          </a:p>
          <a:p>
            <a:pPr marL="514350" indent="-514350">
              <a:buFont typeface="+mj-lt"/>
              <a:buAutoNum type="arabicPeriod"/>
            </a:pPr>
            <a:endParaRPr lang="en-GB" sz="2800" dirty="0">
              <a:latin typeface="Comic Sans MS" pitchFamily="66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016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82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Wadebridge CP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Following Directions</dc:title>
  <dc:creator>Kelly Davis</dc:creator>
  <cp:lastModifiedBy>Craig Fenton</cp:lastModifiedBy>
  <cp:revision>6</cp:revision>
  <cp:lastPrinted>2019-06-19T06:09:28Z</cp:lastPrinted>
  <dcterms:created xsi:type="dcterms:W3CDTF">2012-03-07T15:15:57Z</dcterms:created>
  <dcterms:modified xsi:type="dcterms:W3CDTF">2020-06-10T12:37:39Z</dcterms:modified>
</cp:coreProperties>
</file>