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82" r:id="rId2"/>
    <p:sldId id="260" r:id="rId3"/>
    <p:sldId id="281" r:id="rId4"/>
    <p:sldId id="280" r:id="rId5"/>
    <p:sldId id="283" r:id="rId6"/>
    <p:sldId id="285" r:id="rId7"/>
    <p:sldId id="284" r:id="rId8"/>
    <p:sldId id="286" r:id="rId9"/>
    <p:sldId id="261" r:id="rId10"/>
    <p:sldId id="287" r:id="rId11"/>
    <p:sldId id="289" r:id="rId12"/>
    <p:sldId id="288" r:id="rId13"/>
    <p:sldId id="290" r:id="rId14"/>
    <p:sldId id="291" r:id="rId15"/>
    <p:sldId id="292" r:id="rId16"/>
    <p:sldId id="293" r:id="rId17"/>
    <p:sldId id="297" r:id="rId18"/>
    <p:sldId id="298" r:id="rId19"/>
    <p:sldId id="294" r:id="rId20"/>
    <p:sldId id="299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20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55CD"/>
    <a:srgbClr val="003192"/>
    <a:srgbClr val="E477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 showGuides="1">
      <p:cViewPr>
        <p:scale>
          <a:sx n="100" d="100"/>
          <a:sy n="100" d="100"/>
        </p:scale>
        <p:origin x="516" y="-1344"/>
      </p:cViewPr>
      <p:guideLst>
        <p:guide orient="horz" pos="1920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FBF82A-1126-46D0-9560-7196CA316116}" type="doc">
      <dgm:prSet loTypeId="urn:microsoft.com/office/officeart/2005/8/layout/orgChart1" loCatId="hierarchy" qsTypeId="urn:microsoft.com/office/officeart/2005/8/quickstyle/simple1" qsCatId="simple" csTypeId="urn:microsoft.com/office/officeart/2005/8/colors/accent3_3" csCatId="accent3" phldr="1"/>
      <dgm:spPr/>
      <dgm:t>
        <a:bodyPr/>
        <a:lstStyle/>
        <a:p>
          <a:endParaRPr lang="en-US"/>
        </a:p>
      </dgm:t>
    </dgm:pt>
    <dgm:pt modelId="{DB2A15F1-FEFA-4A9F-A0AA-4DF49A0562F8}">
      <dgm:prSet phldrT="[Text]"/>
      <dgm:spPr>
        <a:ln>
          <a:solidFill>
            <a:schemeClr val="tx1"/>
          </a:solidFill>
        </a:ln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Plants</a:t>
          </a:r>
        </a:p>
      </dgm:t>
    </dgm:pt>
    <dgm:pt modelId="{3BBDDF97-E483-4144-B456-D5CEB9019EE0}" type="parTrans" cxnId="{CC82C20D-F7A6-406C-A6C3-ECA3BEE2795B}">
      <dgm:prSet/>
      <dgm:spPr/>
      <dgm:t>
        <a:bodyPr/>
        <a:lstStyle/>
        <a:p>
          <a:endParaRPr lang="en-US"/>
        </a:p>
      </dgm:t>
    </dgm:pt>
    <dgm:pt modelId="{186A9BE1-411F-49B0-B330-87BD1F460AED}" type="sibTrans" cxnId="{CC82C20D-F7A6-406C-A6C3-ECA3BEE2795B}">
      <dgm:prSet/>
      <dgm:spPr/>
      <dgm:t>
        <a:bodyPr/>
        <a:lstStyle/>
        <a:p>
          <a:endParaRPr lang="en-US"/>
        </a:p>
      </dgm:t>
    </dgm:pt>
    <dgm:pt modelId="{B3C55569-3B8E-411D-9DB5-19315D5D7AAA}" type="asst">
      <dgm:prSet phldrT="[Text]"/>
      <dgm:spPr>
        <a:ln>
          <a:solidFill>
            <a:schemeClr val="tx1"/>
          </a:solidFill>
        </a:ln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Flowering</a:t>
          </a:r>
        </a:p>
      </dgm:t>
    </dgm:pt>
    <dgm:pt modelId="{08FB8F1D-AE73-47D1-A998-3997B327B1F7}" type="parTrans" cxnId="{5B3C52DF-87C8-4B63-8E38-D9F81184D592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DE61A2D8-4E68-4EE3-AEE3-EAD0CE196FBE}" type="sibTrans" cxnId="{5B3C52DF-87C8-4B63-8E38-D9F81184D592}">
      <dgm:prSet/>
      <dgm:spPr/>
      <dgm:t>
        <a:bodyPr/>
        <a:lstStyle/>
        <a:p>
          <a:endParaRPr lang="en-US"/>
        </a:p>
      </dgm:t>
    </dgm:pt>
    <dgm:pt modelId="{1F3D4EAD-F4BF-41C0-BF75-B3920261F9EE}" type="asst">
      <dgm:prSet/>
      <dgm:spPr>
        <a:ln>
          <a:solidFill>
            <a:schemeClr val="tx1"/>
          </a:solidFill>
        </a:ln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Non-flowering</a:t>
          </a:r>
        </a:p>
      </dgm:t>
    </dgm:pt>
    <dgm:pt modelId="{10B9C4C8-E30F-40AF-B979-998D5E833C09}" type="parTrans" cxnId="{B6ABC434-5361-4EC8-8E48-30AC2C4AC825}">
      <dgm:prSet/>
      <dgm:spPr/>
      <dgm:t>
        <a:bodyPr/>
        <a:lstStyle/>
        <a:p>
          <a:endParaRPr lang="en-US"/>
        </a:p>
      </dgm:t>
    </dgm:pt>
    <dgm:pt modelId="{33C95871-13E1-4B36-A5FF-BD764ABA2405}" type="sibTrans" cxnId="{B6ABC434-5361-4EC8-8E48-30AC2C4AC825}">
      <dgm:prSet/>
      <dgm:spPr/>
      <dgm:t>
        <a:bodyPr/>
        <a:lstStyle/>
        <a:p>
          <a:endParaRPr lang="en-US"/>
        </a:p>
      </dgm:t>
    </dgm:pt>
    <dgm:pt modelId="{3FB5AA6F-6615-460D-AC0A-5FAF32B0316D}">
      <dgm:prSet/>
      <dgm:spPr>
        <a:ln>
          <a:solidFill>
            <a:schemeClr val="tx1"/>
          </a:solidFill>
        </a:ln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Mosses</a:t>
          </a:r>
        </a:p>
      </dgm:t>
    </dgm:pt>
    <dgm:pt modelId="{9F0AA721-F41A-45AB-A8DC-847EC053FD11}" type="parTrans" cxnId="{33049EE4-2884-4AC3-BB2F-A1D947DB3796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BAAFC062-A4B0-46CC-A359-EBC05C28E4B3}" type="sibTrans" cxnId="{33049EE4-2884-4AC3-BB2F-A1D947DB3796}">
      <dgm:prSet/>
      <dgm:spPr/>
      <dgm:t>
        <a:bodyPr/>
        <a:lstStyle/>
        <a:p>
          <a:endParaRPr lang="en-US"/>
        </a:p>
      </dgm:t>
    </dgm:pt>
    <dgm:pt modelId="{DDB1FADE-156A-444C-BCE8-FA02A88D6B9C}">
      <dgm:prSet/>
      <dgm:spPr>
        <a:ln>
          <a:solidFill>
            <a:schemeClr val="tx1"/>
          </a:solidFill>
        </a:ln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Ferns</a:t>
          </a:r>
        </a:p>
      </dgm:t>
    </dgm:pt>
    <dgm:pt modelId="{C28A4515-C99A-4C8A-85F4-7BD2169D2CCD}" type="parTrans" cxnId="{1DFBAF51-51CD-44F6-8437-E4DDDF4A746F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263770BA-3EC2-4C29-87A2-3A31BE55729E}" type="sibTrans" cxnId="{1DFBAF51-51CD-44F6-8437-E4DDDF4A746F}">
      <dgm:prSet/>
      <dgm:spPr/>
      <dgm:t>
        <a:bodyPr/>
        <a:lstStyle/>
        <a:p>
          <a:endParaRPr lang="en-US"/>
        </a:p>
      </dgm:t>
    </dgm:pt>
    <dgm:pt modelId="{90248948-8AAA-4A3F-877A-C49B65144037}" type="pres">
      <dgm:prSet presAssocID="{93FBF82A-1126-46D0-9560-7196CA31611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C29ED9F4-4088-424B-8107-04E592BEB2D3}" type="pres">
      <dgm:prSet presAssocID="{DB2A15F1-FEFA-4A9F-A0AA-4DF49A0562F8}" presName="hierRoot1" presStyleCnt="0">
        <dgm:presLayoutVars>
          <dgm:hierBranch val="init"/>
        </dgm:presLayoutVars>
      </dgm:prSet>
      <dgm:spPr/>
    </dgm:pt>
    <dgm:pt modelId="{4F3ECFFC-E50F-46AE-8FD1-E715DC5E1A8F}" type="pres">
      <dgm:prSet presAssocID="{DB2A15F1-FEFA-4A9F-A0AA-4DF49A0562F8}" presName="rootComposite1" presStyleCnt="0"/>
      <dgm:spPr/>
    </dgm:pt>
    <dgm:pt modelId="{920A5334-4032-4B51-BB2F-C12C621B6D47}" type="pres">
      <dgm:prSet presAssocID="{DB2A15F1-FEFA-4A9F-A0AA-4DF49A0562F8}" presName="rootText1" presStyleLbl="node0" presStyleIdx="0" presStyleCnt="1">
        <dgm:presLayoutVars>
          <dgm:chPref val="3"/>
        </dgm:presLayoutVars>
      </dgm:prSet>
      <dgm:spPr/>
    </dgm:pt>
    <dgm:pt modelId="{FFE4FA31-463D-422C-BEA1-E7CD3F939383}" type="pres">
      <dgm:prSet presAssocID="{DB2A15F1-FEFA-4A9F-A0AA-4DF49A0562F8}" presName="rootConnector1" presStyleLbl="node1" presStyleIdx="0" presStyleCnt="0"/>
      <dgm:spPr/>
    </dgm:pt>
    <dgm:pt modelId="{C0E33418-0460-4CB2-A23F-5E68AB9430DD}" type="pres">
      <dgm:prSet presAssocID="{DB2A15F1-FEFA-4A9F-A0AA-4DF49A0562F8}" presName="hierChild2" presStyleCnt="0"/>
      <dgm:spPr/>
    </dgm:pt>
    <dgm:pt modelId="{4232B0C6-834D-4727-8436-4846627CBC34}" type="pres">
      <dgm:prSet presAssocID="{DB2A15F1-FEFA-4A9F-A0AA-4DF49A0562F8}" presName="hierChild3" presStyleCnt="0"/>
      <dgm:spPr/>
    </dgm:pt>
    <dgm:pt modelId="{FA41CC42-8061-4E28-BC26-B56C517459A5}" type="pres">
      <dgm:prSet presAssocID="{08FB8F1D-AE73-47D1-A998-3997B327B1F7}" presName="Name111" presStyleLbl="parChTrans1D2" presStyleIdx="0" presStyleCnt="2"/>
      <dgm:spPr/>
    </dgm:pt>
    <dgm:pt modelId="{3BCD0BCE-F9C3-44B5-A9F6-BFFC2F3C4D4E}" type="pres">
      <dgm:prSet presAssocID="{B3C55569-3B8E-411D-9DB5-19315D5D7AAA}" presName="hierRoot3" presStyleCnt="0">
        <dgm:presLayoutVars>
          <dgm:hierBranch val="init"/>
        </dgm:presLayoutVars>
      </dgm:prSet>
      <dgm:spPr/>
    </dgm:pt>
    <dgm:pt modelId="{6EAA0F70-78F1-4A36-8422-9BC40C693781}" type="pres">
      <dgm:prSet presAssocID="{B3C55569-3B8E-411D-9DB5-19315D5D7AAA}" presName="rootComposite3" presStyleCnt="0"/>
      <dgm:spPr/>
    </dgm:pt>
    <dgm:pt modelId="{2D33483E-6246-4C49-AA74-0C20A04E5344}" type="pres">
      <dgm:prSet presAssocID="{B3C55569-3B8E-411D-9DB5-19315D5D7AAA}" presName="rootText3" presStyleLbl="asst1" presStyleIdx="0" presStyleCnt="2">
        <dgm:presLayoutVars>
          <dgm:chPref val="3"/>
        </dgm:presLayoutVars>
      </dgm:prSet>
      <dgm:spPr/>
    </dgm:pt>
    <dgm:pt modelId="{72FC0E49-79F0-45FA-A7AB-127CC8AFE690}" type="pres">
      <dgm:prSet presAssocID="{B3C55569-3B8E-411D-9DB5-19315D5D7AAA}" presName="rootConnector3" presStyleLbl="asst1" presStyleIdx="0" presStyleCnt="2"/>
      <dgm:spPr/>
    </dgm:pt>
    <dgm:pt modelId="{E8EBF358-7F61-401C-96E8-4EF07200A12F}" type="pres">
      <dgm:prSet presAssocID="{B3C55569-3B8E-411D-9DB5-19315D5D7AAA}" presName="hierChild6" presStyleCnt="0"/>
      <dgm:spPr/>
    </dgm:pt>
    <dgm:pt modelId="{794F21E4-D991-4423-A7F8-0F0187C9B159}" type="pres">
      <dgm:prSet presAssocID="{B3C55569-3B8E-411D-9DB5-19315D5D7AAA}" presName="hierChild7" presStyleCnt="0"/>
      <dgm:spPr/>
    </dgm:pt>
    <dgm:pt modelId="{763250F1-D975-490D-ACD5-BFE3DBBD1ACD}" type="pres">
      <dgm:prSet presAssocID="{10B9C4C8-E30F-40AF-B979-998D5E833C09}" presName="Name111" presStyleLbl="parChTrans1D2" presStyleIdx="1" presStyleCnt="2"/>
      <dgm:spPr/>
    </dgm:pt>
    <dgm:pt modelId="{8A01A3DE-B94E-47F0-88AA-4E553ADB9019}" type="pres">
      <dgm:prSet presAssocID="{1F3D4EAD-F4BF-41C0-BF75-B3920261F9EE}" presName="hierRoot3" presStyleCnt="0">
        <dgm:presLayoutVars>
          <dgm:hierBranch val="init"/>
        </dgm:presLayoutVars>
      </dgm:prSet>
      <dgm:spPr/>
    </dgm:pt>
    <dgm:pt modelId="{8FC05509-C885-49B9-9BE1-BFC7D38D3064}" type="pres">
      <dgm:prSet presAssocID="{1F3D4EAD-F4BF-41C0-BF75-B3920261F9EE}" presName="rootComposite3" presStyleCnt="0"/>
      <dgm:spPr/>
    </dgm:pt>
    <dgm:pt modelId="{BD7925DF-0A34-4CDF-B123-D670EE12BA4A}" type="pres">
      <dgm:prSet presAssocID="{1F3D4EAD-F4BF-41C0-BF75-B3920261F9EE}" presName="rootText3" presStyleLbl="asst1" presStyleIdx="1" presStyleCnt="2">
        <dgm:presLayoutVars>
          <dgm:chPref val="3"/>
        </dgm:presLayoutVars>
      </dgm:prSet>
      <dgm:spPr/>
    </dgm:pt>
    <dgm:pt modelId="{4D214FE4-AF45-4047-9085-E2404F30D5CB}" type="pres">
      <dgm:prSet presAssocID="{1F3D4EAD-F4BF-41C0-BF75-B3920261F9EE}" presName="rootConnector3" presStyleLbl="asst1" presStyleIdx="1" presStyleCnt="2"/>
      <dgm:spPr/>
    </dgm:pt>
    <dgm:pt modelId="{79EDF6AA-35B7-45C5-A841-E747D723F410}" type="pres">
      <dgm:prSet presAssocID="{1F3D4EAD-F4BF-41C0-BF75-B3920261F9EE}" presName="hierChild6" presStyleCnt="0"/>
      <dgm:spPr/>
    </dgm:pt>
    <dgm:pt modelId="{3401DEF8-4125-4C10-A52A-06AB8F057AD9}" type="pres">
      <dgm:prSet presAssocID="{9F0AA721-F41A-45AB-A8DC-847EC053FD11}" presName="Name37" presStyleLbl="parChTrans1D3" presStyleIdx="0" presStyleCnt="2"/>
      <dgm:spPr/>
    </dgm:pt>
    <dgm:pt modelId="{5F841FEA-F539-453B-91C0-768353F07F4C}" type="pres">
      <dgm:prSet presAssocID="{3FB5AA6F-6615-460D-AC0A-5FAF32B0316D}" presName="hierRoot2" presStyleCnt="0">
        <dgm:presLayoutVars>
          <dgm:hierBranch val="init"/>
        </dgm:presLayoutVars>
      </dgm:prSet>
      <dgm:spPr/>
    </dgm:pt>
    <dgm:pt modelId="{B59E4420-0396-413B-8793-3676FB6C4A78}" type="pres">
      <dgm:prSet presAssocID="{3FB5AA6F-6615-460D-AC0A-5FAF32B0316D}" presName="rootComposite" presStyleCnt="0"/>
      <dgm:spPr/>
    </dgm:pt>
    <dgm:pt modelId="{7177BE67-6A42-429C-99B1-59C3FB5D557B}" type="pres">
      <dgm:prSet presAssocID="{3FB5AA6F-6615-460D-AC0A-5FAF32B0316D}" presName="rootText" presStyleLbl="node3" presStyleIdx="0" presStyleCnt="2">
        <dgm:presLayoutVars>
          <dgm:chPref val="3"/>
        </dgm:presLayoutVars>
      </dgm:prSet>
      <dgm:spPr/>
    </dgm:pt>
    <dgm:pt modelId="{8DACFAEB-13F3-43F0-BF14-967BBD994E66}" type="pres">
      <dgm:prSet presAssocID="{3FB5AA6F-6615-460D-AC0A-5FAF32B0316D}" presName="rootConnector" presStyleLbl="node3" presStyleIdx="0" presStyleCnt="2"/>
      <dgm:spPr/>
    </dgm:pt>
    <dgm:pt modelId="{F854C592-669E-491C-8AAC-56D4BC85EF8F}" type="pres">
      <dgm:prSet presAssocID="{3FB5AA6F-6615-460D-AC0A-5FAF32B0316D}" presName="hierChild4" presStyleCnt="0"/>
      <dgm:spPr/>
    </dgm:pt>
    <dgm:pt modelId="{E61C0408-2157-4885-B442-FFF89B9AB008}" type="pres">
      <dgm:prSet presAssocID="{3FB5AA6F-6615-460D-AC0A-5FAF32B0316D}" presName="hierChild5" presStyleCnt="0"/>
      <dgm:spPr/>
    </dgm:pt>
    <dgm:pt modelId="{24F66A9C-7CA1-4B75-BCEA-B25F529A10D7}" type="pres">
      <dgm:prSet presAssocID="{C28A4515-C99A-4C8A-85F4-7BD2169D2CCD}" presName="Name37" presStyleLbl="parChTrans1D3" presStyleIdx="1" presStyleCnt="2"/>
      <dgm:spPr/>
    </dgm:pt>
    <dgm:pt modelId="{58239629-59B8-4154-9029-92772BB8FE7A}" type="pres">
      <dgm:prSet presAssocID="{DDB1FADE-156A-444C-BCE8-FA02A88D6B9C}" presName="hierRoot2" presStyleCnt="0">
        <dgm:presLayoutVars>
          <dgm:hierBranch val="init"/>
        </dgm:presLayoutVars>
      </dgm:prSet>
      <dgm:spPr/>
    </dgm:pt>
    <dgm:pt modelId="{C16C8EF5-2528-433E-9DC6-33DE815CB6B5}" type="pres">
      <dgm:prSet presAssocID="{DDB1FADE-156A-444C-BCE8-FA02A88D6B9C}" presName="rootComposite" presStyleCnt="0"/>
      <dgm:spPr/>
    </dgm:pt>
    <dgm:pt modelId="{F8C298DC-14A5-4DC5-89C3-01E08D05F372}" type="pres">
      <dgm:prSet presAssocID="{DDB1FADE-156A-444C-BCE8-FA02A88D6B9C}" presName="rootText" presStyleLbl="node3" presStyleIdx="1" presStyleCnt="2">
        <dgm:presLayoutVars>
          <dgm:chPref val="3"/>
        </dgm:presLayoutVars>
      </dgm:prSet>
      <dgm:spPr/>
    </dgm:pt>
    <dgm:pt modelId="{8B7AA4AA-FD7C-4A39-9042-3598442C11E3}" type="pres">
      <dgm:prSet presAssocID="{DDB1FADE-156A-444C-BCE8-FA02A88D6B9C}" presName="rootConnector" presStyleLbl="node3" presStyleIdx="1" presStyleCnt="2"/>
      <dgm:spPr/>
    </dgm:pt>
    <dgm:pt modelId="{D84227B4-F98E-4A57-B86A-8D73AC2B3C32}" type="pres">
      <dgm:prSet presAssocID="{DDB1FADE-156A-444C-BCE8-FA02A88D6B9C}" presName="hierChild4" presStyleCnt="0"/>
      <dgm:spPr/>
    </dgm:pt>
    <dgm:pt modelId="{EF79CF7E-9E44-499B-8C51-771455B4074D}" type="pres">
      <dgm:prSet presAssocID="{DDB1FADE-156A-444C-BCE8-FA02A88D6B9C}" presName="hierChild5" presStyleCnt="0"/>
      <dgm:spPr/>
    </dgm:pt>
    <dgm:pt modelId="{087BA7CB-F101-430F-A56A-3E97FCCAA150}" type="pres">
      <dgm:prSet presAssocID="{1F3D4EAD-F4BF-41C0-BF75-B3920261F9EE}" presName="hierChild7" presStyleCnt="0"/>
      <dgm:spPr/>
    </dgm:pt>
  </dgm:ptLst>
  <dgm:cxnLst>
    <dgm:cxn modelId="{CC82C20D-F7A6-406C-A6C3-ECA3BEE2795B}" srcId="{93FBF82A-1126-46D0-9560-7196CA316116}" destId="{DB2A15F1-FEFA-4A9F-A0AA-4DF49A0562F8}" srcOrd="0" destOrd="0" parTransId="{3BBDDF97-E483-4144-B456-D5CEB9019EE0}" sibTransId="{186A9BE1-411F-49B0-B330-87BD1F460AED}"/>
    <dgm:cxn modelId="{726AD011-D467-48A6-97E1-259C4DC1B5F1}" type="presOf" srcId="{9F0AA721-F41A-45AB-A8DC-847EC053FD11}" destId="{3401DEF8-4125-4C10-A52A-06AB8F057AD9}" srcOrd="0" destOrd="0" presId="urn:microsoft.com/office/officeart/2005/8/layout/orgChart1"/>
    <dgm:cxn modelId="{B6ABC434-5361-4EC8-8E48-30AC2C4AC825}" srcId="{DB2A15F1-FEFA-4A9F-A0AA-4DF49A0562F8}" destId="{1F3D4EAD-F4BF-41C0-BF75-B3920261F9EE}" srcOrd="1" destOrd="0" parTransId="{10B9C4C8-E30F-40AF-B979-998D5E833C09}" sibTransId="{33C95871-13E1-4B36-A5FF-BD764ABA2405}"/>
    <dgm:cxn modelId="{2148ED42-9525-420F-BCD5-1B29CEC825A8}" type="presOf" srcId="{1F3D4EAD-F4BF-41C0-BF75-B3920261F9EE}" destId="{BD7925DF-0A34-4CDF-B123-D670EE12BA4A}" srcOrd="0" destOrd="0" presId="urn:microsoft.com/office/officeart/2005/8/layout/orgChart1"/>
    <dgm:cxn modelId="{49C09547-0168-4A6D-9411-1D73842B1F34}" type="presOf" srcId="{10B9C4C8-E30F-40AF-B979-998D5E833C09}" destId="{763250F1-D975-490D-ACD5-BFE3DBBD1ACD}" srcOrd="0" destOrd="0" presId="urn:microsoft.com/office/officeart/2005/8/layout/orgChart1"/>
    <dgm:cxn modelId="{9F8D664C-AEEA-438C-9B2B-24D2FF0C0EF5}" type="presOf" srcId="{1F3D4EAD-F4BF-41C0-BF75-B3920261F9EE}" destId="{4D214FE4-AF45-4047-9085-E2404F30D5CB}" srcOrd="1" destOrd="0" presId="urn:microsoft.com/office/officeart/2005/8/layout/orgChart1"/>
    <dgm:cxn modelId="{1DFBAF51-51CD-44F6-8437-E4DDDF4A746F}" srcId="{1F3D4EAD-F4BF-41C0-BF75-B3920261F9EE}" destId="{DDB1FADE-156A-444C-BCE8-FA02A88D6B9C}" srcOrd="1" destOrd="0" parTransId="{C28A4515-C99A-4C8A-85F4-7BD2169D2CCD}" sibTransId="{263770BA-3EC2-4C29-87A2-3A31BE55729E}"/>
    <dgm:cxn modelId="{665AFC74-A815-4AB9-8593-0E5561845494}" type="presOf" srcId="{3FB5AA6F-6615-460D-AC0A-5FAF32B0316D}" destId="{7177BE67-6A42-429C-99B1-59C3FB5D557B}" srcOrd="0" destOrd="0" presId="urn:microsoft.com/office/officeart/2005/8/layout/orgChart1"/>
    <dgm:cxn modelId="{CBF25C59-1290-44EB-88F1-6849F70924CA}" type="presOf" srcId="{DB2A15F1-FEFA-4A9F-A0AA-4DF49A0562F8}" destId="{FFE4FA31-463D-422C-BEA1-E7CD3F939383}" srcOrd="1" destOrd="0" presId="urn:microsoft.com/office/officeart/2005/8/layout/orgChart1"/>
    <dgm:cxn modelId="{78676D88-EA74-471D-BC63-E571091B7658}" type="presOf" srcId="{3FB5AA6F-6615-460D-AC0A-5FAF32B0316D}" destId="{8DACFAEB-13F3-43F0-BF14-967BBD994E66}" srcOrd="1" destOrd="0" presId="urn:microsoft.com/office/officeart/2005/8/layout/orgChart1"/>
    <dgm:cxn modelId="{8BFA258D-E405-4A03-A31C-7DEE5E1BE889}" type="presOf" srcId="{93FBF82A-1126-46D0-9560-7196CA316116}" destId="{90248948-8AAA-4A3F-877A-C49B65144037}" srcOrd="0" destOrd="0" presId="urn:microsoft.com/office/officeart/2005/8/layout/orgChart1"/>
    <dgm:cxn modelId="{B18C588E-4F1B-4B54-9D67-3BD85A25E800}" type="presOf" srcId="{08FB8F1D-AE73-47D1-A998-3997B327B1F7}" destId="{FA41CC42-8061-4E28-BC26-B56C517459A5}" srcOrd="0" destOrd="0" presId="urn:microsoft.com/office/officeart/2005/8/layout/orgChart1"/>
    <dgm:cxn modelId="{B6FCB492-2DF8-4C37-A77F-53524F5B5CF0}" type="presOf" srcId="{DDB1FADE-156A-444C-BCE8-FA02A88D6B9C}" destId="{8B7AA4AA-FD7C-4A39-9042-3598442C11E3}" srcOrd="1" destOrd="0" presId="urn:microsoft.com/office/officeart/2005/8/layout/orgChart1"/>
    <dgm:cxn modelId="{A18C90C9-B566-4435-BA60-6950C5AE01CB}" type="presOf" srcId="{DDB1FADE-156A-444C-BCE8-FA02A88D6B9C}" destId="{F8C298DC-14A5-4DC5-89C3-01E08D05F372}" srcOrd="0" destOrd="0" presId="urn:microsoft.com/office/officeart/2005/8/layout/orgChart1"/>
    <dgm:cxn modelId="{687253D4-EA2B-4763-BED0-1B12BD37A714}" type="presOf" srcId="{DB2A15F1-FEFA-4A9F-A0AA-4DF49A0562F8}" destId="{920A5334-4032-4B51-BB2F-C12C621B6D47}" srcOrd="0" destOrd="0" presId="urn:microsoft.com/office/officeart/2005/8/layout/orgChart1"/>
    <dgm:cxn modelId="{511AE7DC-3572-441D-8FE6-D401ACB6428D}" type="presOf" srcId="{C28A4515-C99A-4C8A-85F4-7BD2169D2CCD}" destId="{24F66A9C-7CA1-4B75-BCEA-B25F529A10D7}" srcOrd="0" destOrd="0" presId="urn:microsoft.com/office/officeart/2005/8/layout/orgChart1"/>
    <dgm:cxn modelId="{5B3C52DF-87C8-4B63-8E38-D9F81184D592}" srcId="{DB2A15F1-FEFA-4A9F-A0AA-4DF49A0562F8}" destId="{B3C55569-3B8E-411D-9DB5-19315D5D7AAA}" srcOrd="0" destOrd="0" parTransId="{08FB8F1D-AE73-47D1-A998-3997B327B1F7}" sibTransId="{DE61A2D8-4E68-4EE3-AEE3-EAD0CE196FBE}"/>
    <dgm:cxn modelId="{33049EE4-2884-4AC3-BB2F-A1D947DB3796}" srcId="{1F3D4EAD-F4BF-41C0-BF75-B3920261F9EE}" destId="{3FB5AA6F-6615-460D-AC0A-5FAF32B0316D}" srcOrd="0" destOrd="0" parTransId="{9F0AA721-F41A-45AB-A8DC-847EC053FD11}" sibTransId="{BAAFC062-A4B0-46CC-A359-EBC05C28E4B3}"/>
    <dgm:cxn modelId="{61E515EE-51F6-40DF-8948-10C355015AE4}" type="presOf" srcId="{B3C55569-3B8E-411D-9DB5-19315D5D7AAA}" destId="{72FC0E49-79F0-45FA-A7AB-127CC8AFE690}" srcOrd="1" destOrd="0" presId="urn:microsoft.com/office/officeart/2005/8/layout/orgChart1"/>
    <dgm:cxn modelId="{184449FB-3AC6-47DF-890E-A6546E76C5D9}" type="presOf" srcId="{B3C55569-3B8E-411D-9DB5-19315D5D7AAA}" destId="{2D33483E-6246-4C49-AA74-0C20A04E5344}" srcOrd="0" destOrd="0" presId="urn:microsoft.com/office/officeart/2005/8/layout/orgChart1"/>
    <dgm:cxn modelId="{C3A13D50-1CA8-4CBA-965A-CE1BA1A28382}" type="presParOf" srcId="{90248948-8AAA-4A3F-877A-C49B65144037}" destId="{C29ED9F4-4088-424B-8107-04E592BEB2D3}" srcOrd="0" destOrd="0" presId="urn:microsoft.com/office/officeart/2005/8/layout/orgChart1"/>
    <dgm:cxn modelId="{9FABFE40-F3BE-4BCB-9A46-741D77B334F0}" type="presParOf" srcId="{C29ED9F4-4088-424B-8107-04E592BEB2D3}" destId="{4F3ECFFC-E50F-46AE-8FD1-E715DC5E1A8F}" srcOrd="0" destOrd="0" presId="urn:microsoft.com/office/officeart/2005/8/layout/orgChart1"/>
    <dgm:cxn modelId="{981A73C9-9B80-4FD4-8A0C-9D2C6EC97F0D}" type="presParOf" srcId="{4F3ECFFC-E50F-46AE-8FD1-E715DC5E1A8F}" destId="{920A5334-4032-4B51-BB2F-C12C621B6D47}" srcOrd="0" destOrd="0" presId="urn:microsoft.com/office/officeart/2005/8/layout/orgChart1"/>
    <dgm:cxn modelId="{1399A97B-590A-4AED-B22B-CD4B563810EB}" type="presParOf" srcId="{4F3ECFFC-E50F-46AE-8FD1-E715DC5E1A8F}" destId="{FFE4FA31-463D-422C-BEA1-E7CD3F939383}" srcOrd="1" destOrd="0" presId="urn:microsoft.com/office/officeart/2005/8/layout/orgChart1"/>
    <dgm:cxn modelId="{AAE9FB0C-F92C-4DD5-BB52-1F0246840A0F}" type="presParOf" srcId="{C29ED9F4-4088-424B-8107-04E592BEB2D3}" destId="{C0E33418-0460-4CB2-A23F-5E68AB9430DD}" srcOrd="1" destOrd="0" presId="urn:microsoft.com/office/officeart/2005/8/layout/orgChart1"/>
    <dgm:cxn modelId="{A9689822-8C44-4E8E-BB69-D9B5FD9D4C06}" type="presParOf" srcId="{C29ED9F4-4088-424B-8107-04E592BEB2D3}" destId="{4232B0C6-834D-4727-8436-4846627CBC34}" srcOrd="2" destOrd="0" presId="urn:microsoft.com/office/officeart/2005/8/layout/orgChart1"/>
    <dgm:cxn modelId="{70A5077D-6525-4A5F-994A-892D99421802}" type="presParOf" srcId="{4232B0C6-834D-4727-8436-4846627CBC34}" destId="{FA41CC42-8061-4E28-BC26-B56C517459A5}" srcOrd="0" destOrd="0" presId="urn:microsoft.com/office/officeart/2005/8/layout/orgChart1"/>
    <dgm:cxn modelId="{C1769F83-66D9-45E3-94B2-E8B0D1C462A5}" type="presParOf" srcId="{4232B0C6-834D-4727-8436-4846627CBC34}" destId="{3BCD0BCE-F9C3-44B5-A9F6-BFFC2F3C4D4E}" srcOrd="1" destOrd="0" presId="urn:microsoft.com/office/officeart/2005/8/layout/orgChart1"/>
    <dgm:cxn modelId="{8933F5E4-403E-4DAE-BCF2-29D63B76843B}" type="presParOf" srcId="{3BCD0BCE-F9C3-44B5-A9F6-BFFC2F3C4D4E}" destId="{6EAA0F70-78F1-4A36-8422-9BC40C693781}" srcOrd="0" destOrd="0" presId="urn:microsoft.com/office/officeart/2005/8/layout/orgChart1"/>
    <dgm:cxn modelId="{0333E83C-D61A-440D-BB7D-1A99573FCF63}" type="presParOf" srcId="{6EAA0F70-78F1-4A36-8422-9BC40C693781}" destId="{2D33483E-6246-4C49-AA74-0C20A04E5344}" srcOrd="0" destOrd="0" presId="urn:microsoft.com/office/officeart/2005/8/layout/orgChart1"/>
    <dgm:cxn modelId="{9F097619-7726-4B0E-8795-E5AF804B81A0}" type="presParOf" srcId="{6EAA0F70-78F1-4A36-8422-9BC40C693781}" destId="{72FC0E49-79F0-45FA-A7AB-127CC8AFE690}" srcOrd="1" destOrd="0" presId="urn:microsoft.com/office/officeart/2005/8/layout/orgChart1"/>
    <dgm:cxn modelId="{29D98D04-74F8-4AB5-91FB-D588F69EFE49}" type="presParOf" srcId="{3BCD0BCE-F9C3-44B5-A9F6-BFFC2F3C4D4E}" destId="{E8EBF358-7F61-401C-96E8-4EF07200A12F}" srcOrd="1" destOrd="0" presId="urn:microsoft.com/office/officeart/2005/8/layout/orgChart1"/>
    <dgm:cxn modelId="{E757501D-4B85-49C6-8F13-283E8744F3EA}" type="presParOf" srcId="{3BCD0BCE-F9C3-44B5-A9F6-BFFC2F3C4D4E}" destId="{794F21E4-D991-4423-A7F8-0F0187C9B159}" srcOrd="2" destOrd="0" presId="urn:microsoft.com/office/officeart/2005/8/layout/orgChart1"/>
    <dgm:cxn modelId="{EDB2B7C5-DCAC-4C4B-8AC5-658707EA3E1C}" type="presParOf" srcId="{4232B0C6-834D-4727-8436-4846627CBC34}" destId="{763250F1-D975-490D-ACD5-BFE3DBBD1ACD}" srcOrd="2" destOrd="0" presId="urn:microsoft.com/office/officeart/2005/8/layout/orgChart1"/>
    <dgm:cxn modelId="{F94169D6-5AA4-47C9-9A2D-A999953DF99D}" type="presParOf" srcId="{4232B0C6-834D-4727-8436-4846627CBC34}" destId="{8A01A3DE-B94E-47F0-88AA-4E553ADB9019}" srcOrd="3" destOrd="0" presId="urn:microsoft.com/office/officeart/2005/8/layout/orgChart1"/>
    <dgm:cxn modelId="{703200C3-6DE6-4519-9E80-9451AF4C6A61}" type="presParOf" srcId="{8A01A3DE-B94E-47F0-88AA-4E553ADB9019}" destId="{8FC05509-C885-49B9-9BE1-BFC7D38D3064}" srcOrd="0" destOrd="0" presId="urn:microsoft.com/office/officeart/2005/8/layout/orgChart1"/>
    <dgm:cxn modelId="{EDF76232-3678-4E4E-83D8-1D02F05F0094}" type="presParOf" srcId="{8FC05509-C885-49B9-9BE1-BFC7D38D3064}" destId="{BD7925DF-0A34-4CDF-B123-D670EE12BA4A}" srcOrd="0" destOrd="0" presId="urn:microsoft.com/office/officeart/2005/8/layout/orgChart1"/>
    <dgm:cxn modelId="{D5BF622F-6A32-4D35-9C7B-0B73E660491A}" type="presParOf" srcId="{8FC05509-C885-49B9-9BE1-BFC7D38D3064}" destId="{4D214FE4-AF45-4047-9085-E2404F30D5CB}" srcOrd="1" destOrd="0" presId="urn:microsoft.com/office/officeart/2005/8/layout/orgChart1"/>
    <dgm:cxn modelId="{085943DB-3F59-4E53-8410-160669F3CE44}" type="presParOf" srcId="{8A01A3DE-B94E-47F0-88AA-4E553ADB9019}" destId="{79EDF6AA-35B7-45C5-A841-E747D723F410}" srcOrd="1" destOrd="0" presId="urn:microsoft.com/office/officeart/2005/8/layout/orgChart1"/>
    <dgm:cxn modelId="{7A4E6BB7-13C4-42AC-949F-F5ED7FF2C26E}" type="presParOf" srcId="{79EDF6AA-35B7-45C5-A841-E747D723F410}" destId="{3401DEF8-4125-4C10-A52A-06AB8F057AD9}" srcOrd="0" destOrd="0" presId="urn:microsoft.com/office/officeart/2005/8/layout/orgChart1"/>
    <dgm:cxn modelId="{648683C0-342D-4031-9FC4-4D89E0E1C448}" type="presParOf" srcId="{79EDF6AA-35B7-45C5-A841-E747D723F410}" destId="{5F841FEA-F539-453B-91C0-768353F07F4C}" srcOrd="1" destOrd="0" presId="urn:microsoft.com/office/officeart/2005/8/layout/orgChart1"/>
    <dgm:cxn modelId="{3939A716-27DC-4A8C-B105-CE18E32C4B93}" type="presParOf" srcId="{5F841FEA-F539-453B-91C0-768353F07F4C}" destId="{B59E4420-0396-413B-8793-3676FB6C4A78}" srcOrd="0" destOrd="0" presId="urn:microsoft.com/office/officeart/2005/8/layout/orgChart1"/>
    <dgm:cxn modelId="{C485BBC7-BD94-49A7-AD83-F85F991B298E}" type="presParOf" srcId="{B59E4420-0396-413B-8793-3676FB6C4A78}" destId="{7177BE67-6A42-429C-99B1-59C3FB5D557B}" srcOrd="0" destOrd="0" presId="urn:microsoft.com/office/officeart/2005/8/layout/orgChart1"/>
    <dgm:cxn modelId="{56D7CE8B-DFC7-48DA-85D6-A0A053C5B63C}" type="presParOf" srcId="{B59E4420-0396-413B-8793-3676FB6C4A78}" destId="{8DACFAEB-13F3-43F0-BF14-967BBD994E66}" srcOrd="1" destOrd="0" presId="urn:microsoft.com/office/officeart/2005/8/layout/orgChart1"/>
    <dgm:cxn modelId="{F5B3E446-682A-476D-9B8D-97B5FB783D6B}" type="presParOf" srcId="{5F841FEA-F539-453B-91C0-768353F07F4C}" destId="{F854C592-669E-491C-8AAC-56D4BC85EF8F}" srcOrd="1" destOrd="0" presId="urn:microsoft.com/office/officeart/2005/8/layout/orgChart1"/>
    <dgm:cxn modelId="{CFCAAE8E-94B5-41C1-AA7B-4C0F4CA9A95F}" type="presParOf" srcId="{5F841FEA-F539-453B-91C0-768353F07F4C}" destId="{E61C0408-2157-4885-B442-FFF89B9AB008}" srcOrd="2" destOrd="0" presId="urn:microsoft.com/office/officeart/2005/8/layout/orgChart1"/>
    <dgm:cxn modelId="{A4BD26DC-96E9-4342-984E-D1CA0F166358}" type="presParOf" srcId="{79EDF6AA-35B7-45C5-A841-E747D723F410}" destId="{24F66A9C-7CA1-4B75-BCEA-B25F529A10D7}" srcOrd="2" destOrd="0" presId="urn:microsoft.com/office/officeart/2005/8/layout/orgChart1"/>
    <dgm:cxn modelId="{338C2B54-9ACE-466F-A5E3-3870CE4D0A06}" type="presParOf" srcId="{79EDF6AA-35B7-45C5-A841-E747D723F410}" destId="{58239629-59B8-4154-9029-92772BB8FE7A}" srcOrd="3" destOrd="0" presId="urn:microsoft.com/office/officeart/2005/8/layout/orgChart1"/>
    <dgm:cxn modelId="{1908969E-19FC-4E43-AA17-5C53DED2C86A}" type="presParOf" srcId="{58239629-59B8-4154-9029-92772BB8FE7A}" destId="{C16C8EF5-2528-433E-9DC6-33DE815CB6B5}" srcOrd="0" destOrd="0" presId="urn:microsoft.com/office/officeart/2005/8/layout/orgChart1"/>
    <dgm:cxn modelId="{2138DB98-F838-4625-9DA2-248DF8E26F3E}" type="presParOf" srcId="{C16C8EF5-2528-433E-9DC6-33DE815CB6B5}" destId="{F8C298DC-14A5-4DC5-89C3-01E08D05F372}" srcOrd="0" destOrd="0" presId="urn:microsoft.com/office/officeart/2005/8/layout/orgChart1"/>
    <dgm:cxn modelId="{E0AC1325-9120-4698-9847-54FC35BC6F86}" type="presParOf" srcId="{C16C8EF5-2528-433E-9DC6-33DE815CB6B5}" destId="{8B7AA4AA-FD7C-4A39-9042-3598442C11E3}" srcOrd="1" destOrd="0" presId="urn:microsoft.com/office/officeart/2005/8/layout/orgChart1"/>
    <dgm:cxn modelId="{7A2D5ECB-EC1F-4729-8707-25C32CB394F7}" type="presParOf" srcId="{58239629-59B8-4154-9029-92772BB8FE7A}" destId="{D84227B4-F98E-4A57-B86A-8D73AC2B3C32}" srcOrd="1" destOrd="0" presId="urn:microsoft.com/office/officeart/2005/8/layout/orgChart1"/>
    <dgm:cxn modelId="{61B82290-D130-477A-B137-7CB4CA8EEE0D}" type="presParOf" srcId="{58239629-59B8-4154-9029-92772BB8FE7A}" destId="{EF79CF7E-9E44-499B-8C51-771455B4074D}" srcOrd="2" destOrd="0" presId="urn:microsoft.com/office/officeart/2005/8/layout/orgChart1"/>
    <dgm:cxn modelId="{10490503-0A75-4095-9D89-D8D2E1A1A8A1}" type="presParOf" srcId="{8A01A3DE-B94E-47F0-88AA-4E553ADB9019}" destId="{087BA7CB-F101-430F-A56A-3E97FCCAA150}" srcOrd="2" destOrd="0" presId="urn:microsoft.com/office/officeart/2005/8/layout/orgChart1"/>
  </dgm:cxnLst>
  <dgm:bg>
    <a:blipFill>
      <a:blip xmlns:r="http://schemas.openxmlformats.org/officeDocument/2006/relationships" r:embed="rId1">
        <a:extLst>
          <a:ext uri="{28A0092B-C50C-407E-A947-70E740481C1C}">
            <a14:useLocalDpi xmlns:a14="http://schemas.microsoft.com/office/drawing/2010/main" val="0"/>
          </a:ext>
        </a:extLst>
      </a:blip>
      <a:stretch>
        <a:fillRect/>
      </a:stretch>
    </a:blipFill>
  </dgm:bg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BD20B7D-2A7E-469D-877C-B7AFAFE69C6E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1509073-9A67-47C0-9B3E-2F8FF6334F97}">
      <dgm:prSet phldrT="[Text]"/>
      <dgm:spPr>
        <a:ln>
          <a:solidFill>
            <a:schemeClr val="tx1"/>
          </a:solidFill>
        </a:ln>
      </dgm:spPr>
      <dgm:t>
        <a:bodyPr/>
        <a:lstStyle/>
        <a:p>
          <a:r>
            <a:rPr lang="en-US" dirty="0"/>
            <a:t>Has it got 6 legs?</a:t>
          </a:r>
        </a:p>
      </dgm:t>
    </dgm:pt>
    <dgm:pt modelId="{CE298742-DB06-4BD2-994B-C218E3DC8CBC}" type="parTrans" cxnId="{CF6C0219-10C2-48DD-8AE6-831FC2B0D886}">
      <dgm:prSet/>
      <dgm:spPr/>
      <dgm:t>
        <a:bodyPr/>
        <a:lstStyle/>
        <a:p>
          <a:endParaRPr lang="en-US"/>
        </a:p>
      </dgm:t>
    </dgm:pt>
    <dgm:pt modelId="{591BC270-EA38-491E-A205-20D6E7A477AF}" type="sibTrans" cxnId="{CF6C0219-10C2-48DD-8AE6-831FC2B0D886}">
      <dgm:prSet/>
      <dgm:spPr/>
      <dgm:t>
        <a:bodyPr/>
        <a:lstStyle/>
        <a:p>
          <a:endParaRPr lang="en-US"/>
        </a:p>
      </dgm:t>
    </dgm:pt>
    <dgm:pt modelId="{94954B98-6349-4EF5-9A09-9CF70565418F}" type="asst">
      <dgm:prSet phldrT="[Text]"/>
      <dgm:spPr>
        <a:ln>
          <a:solidFill>
            <a:schemeClr val="tx1"/>
          </a:solidFill>
        </a:ln>
      </dgm:spPr>
      <dgm:t>
        <a:bodyPr/>
        <a:lstStyle/>
        <a:p>
          <a:r>
            <a:rPr lang="en-US" dirty="0"/>
            <a:t>Yes</a:t>
          </a:r>
        </a:p>
      </dgm:t>
    </dgm:pt>
    <dgm:pt modelId="{75D10C6D-6EA1-4CD8-A071-3EAEE3A81BDC}" type="parTrans" cxnId="{6A3466BB-B212-445D-8670-A9E6356700D3}">
      <dgm:prSet/>
      <dgm:spPr/>
      <dgm:t>
        <a:bodyPr/>
        <a:lstStyle/>
        <a:p>
          <a:endParaRPr lang="en-US"/>
        </a:p>
      </dgm:t>
    </dgm:pt>
    <dgm:pt modelId="{4A6BE09C-9959-4DF5-84DE-A7D524A00DF3}" type="sibTrans" cxnId="{6A3466BB-B212-445D-8670-A9E6356700D3}">
      <dgm:prSet/>
      <dgm:spPr/>
      <dgm:t>
        <a:bodyPr/>
        <a:lstStyle/>
        <a:p>
          <a:endParaRPr lang="en-US"/>
        </a:p>
      </dgm:t>
    </dgm:pt>
    <dgm:pt modelId="{7FC0C7D2-F0CE-493C-B31D-E7A54EF97721}" type="asst">
      <dgm:prSet/>
      <dgm:spPr>
        <a:ln>
          <a:solidFill>
            <a:schemeClr val="tx1"/>
          </a:solidFill>
        </a:ln>
      </dgm:spPr>
      <dgm:t>
        <a:bodyPr/>
        <a:lstStyle/>
        <a:p>
          <a:r>
            <a:rPr lang="en-US" dirty="0"/>
            <a:t>No</a:t>
          </a:r>
        </a:p>
      </dgm:t>
    </dgm:pt>
    <dgm:pt modelId="{CBE21E54-259C-46EB-9D37-DECB2A212A50}" type="parTrans" cxnId="{05638C9B-1403-4401-A007-8490A375B617}">
      <dgm:prSet/>
      <dgm:spPr/>
      <dgm:t>
        <a:bodyPr/>
        <a:lstStyle/>
        <a:p>
          <a:endParaRPr lang="en-US"/>
        </a:p>
      </dgm:t>
    </dgm:pt>
    <dgm:pt modelId="{A99C798F-2C0E-49CB-908D-04950A9C401B}" type="sibTrans" cxnId="{05638C9B-1403-4401-A007-8490A375B617}">
      <dgm:prSet/>
      <dgm:spPr/>
      <dgm:t>
        <a:bodyPr/>
        <a:lstStyle/>
        <a:p>
          <a:endParaRPr lang="en-US"/>
        </a:p>
      </dgm:t>
    </dgm:pt>
    <dgm:pt modelId="{EB04DD36-D8B4-4DD5-A3AA-FC3C584209F1}" type="pres">
      <dgm:prSet presAssocID="{ABD20B7D-2A7E-469D-877C-B7AFAFE69C6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F27625B-FC04-4EEC-9E53-D535AD7BA95E}" type="pres">
      <dgm:prSet presAssocID="{41509073-9A67-47C0-9B3E-2F8FF6334F97}" presName="hierRoot1" presStyleCnt="0">
        <dgm:presLayoutVars>
          <dgm:hierBranch val="init"/>
        </dgm:presLayoutVars>
      </dgm:prSet>
      <dgm:spPr/>
    </dgm:pt>
    <dgm:pt modelId="{EC4378BE-4D49-4415-809A-4D4D5A6621E6}" type="pres">
      <dgm:prSet presAssocID="{41509073-9A67-47C0-9B3E-2F8FF6334F97}" presName="rootComposite1" presStyleCnt="0"/>
      <dgm:spPr/>
    </dgm:pt>
    <dgm:pt modelId="{C7C17BA6-8852-4C7A-8BE4-A81E428CC086}" type="pres">
      <dgm:prSet presAssocID="{41509073-9A67-47C0-9B3E-2F8FF6334F97}" presName="rootText1" presStyleLbl="node0" presStyleIdx="0" presStyleCnt="1" custLinFactNeighborY="-20557">
        <dgm:presLayoutVars>
          <dgm:chPref val="3"/>
        </dgm:presLayoutVars>
      </dgm:prSet>
      <dgm:spPr/>
    </dgm:pt>
    <dgm:pt modelId="{74758BC6-8265-4148-AA2E-64D3C3982FE4}" type="pres">
      <dgm:prSet presAssocID="{41509073-9A67-47C0-9B3E-2F8FF6334F97}" presName="rootConnector1" presStyleLbl="node1" presStyleIdx="0" presStyleCnt="0"/>
      <dgm:spPr/>
    </dgm:pt>
    <dgm:pt modelId="{7DF92C6C-4DCC-48D7-B5D4-C249C20D610B}" type="pres">
      <dgm:prSet presAssocID="{41509073-9A67-47C0-9B3E-2F8FF6334F97}" presName="hierChild2" presStyleCnt="0"/>
      <dgm:spPr/>
    </dgm:pt>
    <dgm:pt modelId="{686F5D07-0AF7-4B6E-A1D3-F95DF0FD01EF}" type="pres">
      <dgm:prSet presAssocID="{41509073-9A67-47C0-9B3E-2F8FF6334F97}" presName="hierChild3" presStyleCnt="0"/>
      <dgm:spPr/>
    </dgm:pt>
    <dgm:pt modelId="{E5EE7CED-D928-444C-8895-764164BB1A0C}" type="pres">
      <dgm:prSet presAssocID="{75D10C6D-6EA1-4CD8-A071-3EAEE3A81BDC}" presName="Name111" presStyleLbl="parChTrans1D2" presStyleIdx="0" presStyleCnt="2"/>
      <dgm:spPr/>
    </dgm:pt>
    <dgm:pt modelId="{D07862C5-1524-4FB2-866B-2776BC2B3316}" type="pres">
      <dgm:prSet presAssocID="{94954B98-6349-4EF5-9A09-9CF70565418F}" presName="hierRoot3" presStyleCnt="0">
        <dgm:presLayoutVars>
          <dgm:hierBranch val="init"/>
        </dgm:presLayoutVars>
      </dgm:prSet>
      <dgm:spPr/>
    </dgm:pt>
    <dgm:pt modelId="{C63AA748-CBA8-4B29-85B9-15805A07025A}" type="pres">
      <dgm:prSet presAssocID="{94954B98-6349-4EF5-9A09-9CF70565418F}" presName="rootComposite3" presStyleCnt="0"/>
      <dgm:spPr/>
    </dgm:pt>
    <dgm:pt modelId="{A137F8A0-42A6-45A9-B72E-A162D207A249}" type="pres">
      <dgm:prSet presAssocID="{94954B98-6349-4EF5-9A09-9CF70565418F}" presName="rootText3" presStyleLbl="asst1" presStyleIdx="0" presStyleCnt="2" custLinFactNeighborX="-53" custLinFactNeighborY="-24611">
        <dgm:presLayoutVars>
          <dgm:chPref val="3"/>
        </dgm:presLayoutVars>
      </dgm:prSet>
      <dgm:spPr/>
    </dgm:pt>
    <dgm:pt modelId="{53677A55-CF36-4957-B8DB-48058D9CE3D6}" type="pres">
      <dgm:prSet presAssocID="{94954B98-6349-4EF5-9A09-9CF70565418F}" presName="rootConnector3" presStyleLbl="asst1" presStyleIdx="0" presStyleCnt="2"/>
      <dgm:spPr/>
    </dgm:pt>
    <dgm:pt modelId="{830D2DA8-D5EC-4C8E-AC66-60F344A83B24}" type="pres">
      <dgm:prSet presAssocID="{94954B98-6349-4EF5-9A09-9CF70565418F}" presName="hierChild6" presStyleCnt="0"/>
      <dgm:spPr/>
    </dgm:pt>
    <dgm:pt modelId="{BE9CFCB3-DCF1-4253-952D-B6263683E076}" type="pres">
      <dgm:prSet presAssocID="{94954B98-6349-4EF5-9A09-9CF70565418F}" presName="hierChild7" presStyleCnt="0"/>
      <dgm:spPr/>
    </dgm:pt>
    <dgm:pt modelId="{B0C1069D-8430-4B81-9C19-F7CE6953FE70}" type="pres">
      <dgm:prSet presAssocID="{CBE21E54-259C-46EB-9D37-DECB2A212A50}" presName="Name111" presStyleLbl="parChTrans1D2" presStyleIdx="1" presStyleCnt="2"/>
      <dgm:spPr/>
    </dgm:pt>
    <dgm:pt modelId="{81487C91-2104-4580-B1ED-9B4113F4B380}" type="pres">
      <dgm:prSet presAssocID="{7FC0C7D2-F0CE-493C-B31D-E7A54EF97721}" presName="hierRoot3" presStyleCnt="0">
        <dgm:presLayoutVars>
          <dgm:hierBranch val="init"/>
        </dgm:presLayoutVars>
      </dgm:prSet>
      <dgm:spPr/>
    </dgm:pt>
    <dgm:pt modelId="{B0294CCD-589F-48E6-89E6-C60D0D8902E4}" type="pres">
      <dgm:prSet presAssocID="{7FC0C7D2-F0CE-493C-B31D-E7A54EF97721}" presName="rootComposite3" presStyleCnt="0"/>
      <dgm:spPr/>
    </dgm:pt>
    <dgm:pt modelId="{E81093B5-1917-4161-9B77-C3E54C8EF144}" type="pres">
      <dgm:prSet presAssocID="{7FC0C7D2-F0CE-493C-B31D-E7A54EF97721}" presName="rootText3" presStyleLbl="asst1" presStyleIdx="1" presStyleCnt="2" custLinFactNeighborX="53" custLinFactNeighborY="-24611">
        <dgm:presLayoutVars>
          <dgm:chPref val="3"/>
        </dgm:presLayoutVars>
      </dgm:prSet>
      <dgm:spPr/>
    </dgm:pt>
    <dgm:pt modelId="{27631AA1-0DD5-4180-967A-6C213CF1672E}" type="pres">
      <dgm:prSet presAssocID="{7FC0C7D2-F0CE-493C-B31D-E7A54EF97721}" presName="rootConnector3" presStyleLbl="asst1" presStyleIdx="1" presStyleCnt="2"/>
      <dgm:spPr/>
    </dgm:pt>
    <dgm:pt modelId="{89D276A5-40E1-4E9B-A800-D61FBDA9CBD3}" type="pres">
      <dgm:prSet presAssocID="{7FC0C7D2-F0CE-493C-B31D-E7A54EF97721}" presName="hierChild6" presStyleCnt="0"/>
      <dgm:spPr/>
    </dgm:pt>
    <dgm:pt modelId="{4949C032-531C-4E5D-A285-52116CCE7D03}" type="pres">
      <dgm:prSet presAssocID="{7FC0C7D2-F0CE-493C-B31D-E7A54EF97721}" presName="hierChild7" presStyleCnt="0"/>
      <dgm:spPr/>
    </dgm:pt>
  </dgm:ptLst>
  <dgm:cxnLst>
    <dgm:cxn modelId="{CF6C0219-10C2-48DD-8AE6-831FC2B0D886}" srcId="{ABD20B7D-2A7E-469D-877C-B7AFAFE69C6E}" destId="{41509073-9A67-47C0-9B3E-2F8FF6334F97}" srcOrd="0" destOrd="0" parTransId="{CE298742-DB06-4BD2-994B-C218E3DC8CBC}" sibTransId="{591BC270-EA38-491E-A205-20D6E7A477AF}"/>
    <dgm:cxn modelId="{40EA252B-4F73-46AD-8BBF-777ECDB08BF9}" type="presOf" srcId="{94954B98-6349-4EF5-9A09-9CF70565418F}" destId="{A137F8A0-42A6-45A9-B72E-A162D207A249}" srcOrd="0" destOrd="0" presId="urn:microsoft.com/office/officeart/2005/8/layout/orgChart1"/>
    <dgm:cxn modelId="{28E1DC61-49F4-476E-8052-517D8C86714D}" type="presOf" srcId="{7FC0C7D2-F0CE-493C-B31D-E7A54EF97721}" destId="{27631AA1-0DD5-4180-967A-6C213CF1672E}" srcOrd="1" destOrd="0" presId="urn:microsoft.com/office/officeart/2005/8/layout/orgChart1"/>
    <dgm:cxn modelId="{2E15247B-8745-4A94-9B26-26C9D24F3B67}" type="presOf" srcId="{41509073-9A67-47C0-9B3E-2F8FF6334F97}" destId="{74758BC6-8265-4148-AA2E-64D3C3982FE4}" srcOrd="1" destOrd="0" presId="urn:microsoft.com/office/officeart/2005/8/layout/orgChart1"/>
    <dgm:cxn modelId="{6733B596-74AC-4B15-A8DA-B6BC058E1609}" type="presOf" srcId="{CBE21E54-259C-46EB-9D37-DECB2A212A50}" destId="{B0C1069D-8430-4B81-9C19-F7CE6953FE70}" srcOrd="0" destOrd="0" presId="urn:microsoft.com/office/officeart/2005/8/layout/orgChart1"/>
    <dgm:cxn modelId="{05638C9B-1403-4401-A007-8490A375B617}" srcId="{41509073-9A67-47C0-9B3E-2F8FF6334F97}" destId="{7FC0C7D2-F0CE-493C-B31D-E7A54EF97721}" srcOrd="1" destOrd="0" parTransId="{CBE21E54-259C-46EB-9D37-DECB2A212A50}" sibTransId="{A99C798F-2C0E-49CB-908D-04950A9C401B}"/>
    <dgm:cxn modelId="{70071C9F-261B-4DB5-A5CA-A63667EFA3AD}" type="presOf" srcId="{ABD20B7D-2A7E-469D-877C-B7AFAFE69C6E}" destId="{EB04DD36-D8B4-4DD5-A3AA-FC3C584209F1}" srcOrd="0" destOrd="0" presId="urn:microsoft.com/office/officeart/2005/8/layout/orgChart1"/>
    <dgm:cxn modelId="{9A3235A1-32BA-475F-A7EB-B01EF4201C6B}" type="presOf" srcId="{7FC0C7D2-F0CE-493C-B31D-E7A54EF97721}" destId="{E81093B5-1917-4161-9B77-C3E54C8EF144}" srcOrd="0" destOrd="0" presId="urn:microsoft.com/office/officeart/2005/8/layout/orgChart1"/>
    <dgm:cxn modelId="{6A3466BB-B212-445D-8670-A9E6356700D3}" srcId="{41509073-9A67-47C0-9B3E-2F8FF6334F97}" destId="{94954B98-6349-4EF5-9A09-9CF70565418F}" srcOrd="0" destOrd="0" parTransId="{75D10C6D-6EA1-4CD8-A071-3EAEE3A81BDC}" sibTransId="{4A6BE09C-9959-4DF5-84DE-A7D524A00DF3}"/>
    <dgm:cxn modelId="{43ECACC2-A0B4-4D1C-8DF9-6558B516704D}" type="presOf" srcId="{75D10C6D-6EA1-4CD8-A071-3EAEE3A81BDC}" destId="{E5EE7CED-D928-444C-8895-764164BB1A0C}" srcOrd="0" destOrd="0" presId="urn:microsoft.com/office/officeart/2005/8/layout/orgChart1"/>
    <dgm:cxn modelId="{BF53B7D1-BB96-41DB-97AA-CF504EB70223}" type="presOf" srcId="{41509073-9A67-47C0-9B3E-2F8FF6334F97}" destId="{C7C17BA6-8852-4C7A-8BE4-A81E428CC086}" srcOrd="0" destOrd="0" presId="urn:microsoft.com/office/officeart/2005/8/layout/orgChart1"/>
    <dgm:cxn modelId="{039F72F7-28CF-43B4-84E8-B62E55BD5B0C}" type="presOf" srcId="{94954B98-6349-4EF5-9A09-9CF70565418F}" destId="{53677A55-CF36-4957-B8DB-48058D9CE3D6}" srcOrd="1" destOrd="0" presId="urn:microsoft.com/office/officeart/2005/8/layout/orgChart1"/>
    <dgm:cxn modelId="{54A7C9AF-FB21-4206-B56C-9C2B0691ADB9}" type="presParOf" srcId="{EB04DD36-D8B4-4DD5-A3AA-FC3C584209F1}" destId="{0F27625B-FC04-4EEC-9E53-D535AD7BA95E}" srcOrd="0" destOrd="0" presId="urn:microsoft.com/office/officeart/2005/8/layout/orgChart1"/>
    <dgm:cxn modelId="{C627EAB8-02C3-4C51-B466-FF7C5DED56DC}" type="presParOf" srcId="{0F27625B-FC04-4EEC-9E53-D535AD7BA95E}" destId="{EC4378BE-4D49-4415-809A-4D4D5A6621E6}" srcOrd="0" destOrd="0" presId="urn:microsoft.com/office/officeart/2005/8/layout/orgChart1"/>
    <dgm:cxn modelId="{3D5EBE48-45D4-4563-9B34-68D527ADDA29}" type="presParOf" srcId="{EC4378BE-4D49-4415-809A-4D4D5A6621E6}" destId="{C7C17BA6-8852-4C7A-8BE4-A81E428CC086}" srcOrd="0" destOrd="0" presId="urn:microsoft.com/office/officeart/2005/8/layout/orgChart1"/>
    <dgm:cxn modelId="{73F00C6F-A496-46A1-887E-24AEBC2849FA}" type="presParOf" srcId="{EC4378BE-4D49-4415-809A-4D4D5A6621E6}" destId="{74758BC6-8265-4148-AA2E-64D3C3982FE4}" srcOrd="1" destOrd="0" presId="urn:microsoft.com/office/officeart/2005/8/layout/orgChart1"/>
    <dgm:cxn modelId="{FEC55BF6-9FA2-4849-B8A3-F0AB019A5982}" type="presParOf" srcId="{0F27625B-FC04-4EEC-9E53-D535AD7BA95E}" destId="{7DF92C6C-4DCC-48D7-B5D4-C249C20D610B}" srcOrd="1" destOrd="0" presId="urn:microsoft.com/office/officeart/2005/8/layout/orgChart1"/>
    <dgm:cxn modelId="{18DDB2EA-3F69-4B3E-8A69-B3F75DEE2D2B}" type="presParOf" srcId="{0F27625B-FC04-4EEC-9E53-D535AD7BA95E}" destId="{686F5D07-0AF7-4B6E-A1D3-F95DF0FD01EF}" srcOrd="2" destOrd="0" presId="urn:microsoft.com/office/officeart/2005/8/layout/orgChart1"/>
    <dgm:cxn modelId="{DE9BECCF-1BEA-40E7-A276-5BBA4ABD6818}" type="presParOf" srcId="{686F5D07-0AF7-4B6E-A1D3-F95DF0FD01EF}" destId="{E5EE7CED-D928-444C-8895-764164BB1A0C}" srcOrd="0" destOrd="0" presId="urn:microsoft.com/office/officeart/2005/8/layout/orgChart1"/>
    <dgm:cxn modelId="{8FC45A0B-8539-445D-B5CA-8B7177CCBF1F}" type="presParOf" srcId="{686F5D07-0AF7-4B6E-A1D3-F95DF0FD01EF}" destId="{D07862C5-1524-4FB2-866B-2776BC2B3316}" srcOrd="1" destOrd="0" presId="urn:microsoft.com/office/officeart/2005/8/layout/orgChart1"/>
    <dgm:cxn modelId="{9651133E-3258-4597-8233-77222953BA1F}" type="presParOf" srcId="{D07862C5-1524-4FB2-866B-2776BC2B3316}" destId="{C63AA748-CBA8-4B29-85B9-15805A07025A}" srcOrd="0" destOrd="0" presId="urn:microsoft.com/office/officeart/2005/8/layout/orgChart1"/>
    <dgm:cxn modelId="{FDE44CD8-C594-4075-B6A7-1BB32C29080A}" type="presParOf" srcId="{C63AA748-CBA8-4B29-85B9-15805A07025A}" destId="{A137F8A0-42A6-45A9-B72E-A162D207A249}" srcOrd="0" destOrd="0" presId="urn:microsoft.com/office/officeart/2005/8/layout/orgChart1"/>
    <dgm:cxn modelId="{33C472BD-CBBE-439A-A5A3-622D32ACCB32}" type="presParOf" srcId="{C63AA748-CBA8-4B29-85B9-15805A07025A}" destId="{53677A55-CF36-4957-B8DB-48058D9CE3D6}" srcOrd="1" destOrd="0" presId="urn:microsoft.com/office/officeart/2005/8/layout/orgChart1"/>
    <dgm:cxn modelId="{9CB9D051-93C5-4FD1-A9B5-96317A68BA99}" type="presParOf" srcId="{D07862C5-1524-4FB2-866B-2776BC2B3316}" destId="{830D2DA8-D5EC-4C8E-AC66-60F344A83B24}" srcOrd="1" destOrd="0" presId="urn:microsoft.com/office/officeart/2005/8/layout/orgChart1"/>
    <dgm:cxn modelId="{B1C570E3-7B19-46A6-A39F-01A1E8D474AB}" type="presParOf" srcId="{D07862C5-1524-4FB2-866B-2776BC2B3316}" destId="{BE9CFCB3-DCF1-4253-952D-B6263683E076}" srcOrd="2" destOrd="0" presId="urn:microsoft.com/office/officeart/2005/8/layout/orgChart1"/>
    <dgm:cxn modelId="{1C9B224C-BAC2-41BA-88FD-B04CCAEE536F}" type="presParOf" srcId="{686F5D07-0AF7-4B6E-A1D3-F95DF0FD01EF}" destId="{B0C1069D-8430-4B81-9C19-F7CE6953FE70}" srcOrd="2" destOrd="0" presId="urn:microsoft.com/office/officeart/2005/8/layout/orgChart1"/>
    <dgm:cxn modelId="{2F10104C-59BD-42A4-BEE4-E8AD5C6AD57C}" type="presParOf" srcId="{686F5D07-0AF7-4B6E-A1D3-F95DF0FD01EF}" destId="{81487C91-2104-4580-B1ED-9B4113F4B380}" srcOrd="3" destOrd="0" presId="urn:microsoft.com/office/officeart/2005/8/layout/orgChart1"/>
    <dgm:cxn modelId="{0349CF14-CB58-4BFB-9FB0-116DE8941137}" type="presParOf" srcId="{81487C91-2104-4580-B1ED-9B4113F4B380}" destId="{B0294CCD-589F-48E6-89E6-C60D0D8902E4}" srcOrd="0" destOrd="0" presId="urn:microsoft.com/office/officeart/2005/8/layout/orgChart1"/>
    <dgm:cxn modelId="{C0215949-5ED9-43D6-AED4-76370E110185}" type="presParOf" srcId="{B0294CCD-589F-48E6-89E6-C60D0D8902E4}" destId="{E81093B5-1917-4161-9B77-C3E54C8EF144}" srcOrd="0" destOrd="0" presId="urn:microsoft.com/office/officeart/2005/8/layout/orgChart1"/>
    <dgm:cxn modelId="{E55322D9-6B32-4436-9D1D-7F4F0D2F2BD6}" type="presParOf" srcId="{B0294CCD-589F-48E6-89E6-C60D0D8902E4}" destId="{27631AA1-0DD5-4180-967A-6C213CF1672E}" srcOrd="1" destOrd="0" presId="urn:microsoft.com/office/officeart/2005/8/layout/orgChart1"/>
    <dgm:cxn modelId="{027D6137-ED77-4862-A6BC-34D473B7120F}" type="presParOf" srcId="{81487C91-2104-4580-B1ED-9B4113F4B380}" destId="{89D276A5-40E1-4E9B-A800-D61FBDA9CBD3}" srcOrd="1" destOrd="0" presId="urn:microsoft.com/office/officeart/2005/8/layout/orgChart1"/>
    <dgm:cxn modelId="{69C9DB4D-EEED-4BE8-A5A9-B3D770B88EDC}" type="presParOf" srcId="{81487C91-2104-4580-B1ED-9B4113F4B380}" destId="{4949C032-531C-4E5D-A285-52116CCE7D0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BD20B7D-2A7E-469D-877C-B7AFAFE69C6E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1509073-9A67-47C0-9B3E-2F8FF6334F97}">
      <dgm:prSet phldrT="[Text]"/>
      <dgm:spPr>
        <a:ln>
          <a:solidFill>
            <a:schemeClr val="tx1"/>
          </a:solidFill>
        </a:ln>
      </dgm:spPr>
      <dgm:t>
        <a:bodyPr/>
        <a:lstStyle/>
        <a:p>
          <a:r>
            <a:rPr lang="en-US" dirty="0"/>
            <a:t>Has it got 6 legs?</a:t>
          </a:r>
        </a:p>
      </dgm:t>
    </dgm:pt>
    <dgm:pt modelId="{CE298742-DB06-4BD2-994B-C218E3DC8CBC}" type="parTrans" cxnId="{CF6C0219-10C2-48DD-8AE6-831FC2B0D886}">
      <dgm:prSet/>
      <dgm:spPr/>
      <dgm:t>
        <a:bodyPr/>
        <a:lstStyle/>
        <a:p>
          <a:endParaRPr lang="en-US"/>
        </a:p>
      </dgm:t>
    </dgm:pt>
    <dgm:pt modelId="{591BC270-EA38-491E-A205-20D6E7A477AF}" type="sibTrans" cxnId="{CF6C0219-10C2-48DD-8AE6-831FC2B0D886}">
      <dgm:prSet/>
      <dgm:spPr/>
      <dgm:t>
        <a:bodyPr/>
        <a:lstStyle/>
        <a:p>
          <a:endParaRPr lang="en-US"/>
        </a:p>
      </dgm:t>
    </dgm:pt>
    <dgm:pt modelId="{94954B98-6349-4EF5-9A09-9CF70565418F}" type="asst">
      <dgm:prSet phldrT="[Text]"/>
      <dgm:spPr>
        <a:ln>
          <a:solidFill>
            <a:schemeClr val="tx1"/>
          </a:solidFill>
        </a:ln>
      </dgm:spPr>
      <dgm:t>
        <a:bodyPr/>
        <a:lstStyle/>
        <a:p>
          <a:r>
            <a:rPr lang="en-US" dirty="0"/>
            <a:t>Yes</a:t>
          </a:r>
        </a:p>
      </dgm:t>
    </dgm:pt>
    <dgm:pt modelId="{75D10C6D-6EA1-4CD8-A071-3EAEE3A81BDC}" type="parTrans" cxnId="{6A3466BB-B212-445D-8670-A9E6356700D3}">
      <dgm:prSet/>
      <dgm:spPr/>
      <dgm:t>
        <a:bodyPr/>
        <a:lstStyle/>
        <a:p>
          <a:endParaRPr lang="en-US"/>
        </a:p>
      </dgm:t>
    </dgm:pt>
    <dgm:pt modelId="{4A6BE09C-9959-4DF5-84DE-A7D524A00DF3}" type="sibTrans" cxnId="{6A3466BB-B212-445D-8670-A9E6356700D3}">
      <dgm:prSet/>
      <dgm:spPr/>
      <dgm:t>
        <a:bodyPr/>
        <a:lstStyle/>
        <a:p>
          <a:endParaRPr lang="en-US"/>
        </a:p>
      </dgm:t>
    </dgm:pt>
    <dgm:pt modelId="{EB04DD36-D8B4-4DD5-A3AA-FC3C584209F1}" type="pres">
      <dgm:prSet presAssocID="{ABD20B7D-2A7E-469D-877C-B7AFAFE69C6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F27625B-FC04-4EEC-9E53-D535AD7BA95E}" type="pres">
      <dgm:prSet presAssocID="{41509073-9A67-47C0-9B3E-2F8FF6334F97}" presName="hierRoot1" presStyleCnt="0">
        <dgm:presLayoutVars>
          <dgm:hierBranch val="init"/>
        </dgm:presLayoutVars>
      </dgm:prSet>
      <dgm:spPr/>
    </dgm:pt>
    <dgm:pt modelId="{EC4378BE-4D49-4415-809A-4D4D5A6621E6}" type="pres">
      <dgm:prSet presAssocID="{41509073-9A67-47C0-9B3E-2F8FF6334F97}" presName="rootComposite1" presStyleCnt="0"/>
      <dgm:spPr/>
    </dgm:pt>
    <dgm:pt modelId="{C7C17BA6-8852-4C7A-8BE4-A81E428CC086}" type="pres">
      <dgm:prSet presAssocID="{41509073-9A67-47C0-9B3E-2F8FF6334F97}" presName="rootText1" presStyleLbl="node0" presStyleIdx="0" presStyleCnt="1" custLinFactNeighborX="-1519" custLinFactNeighborY="-124">
        <dgm:presLayoutVars>
          <dgm:chPref val="3"/>
        </dgm:presLayoutVars>
      </dgm:prSet>
      <dgm:spPr/>
    </dgm:pt>
    <dgm:pt modelId="{74758BC6-8265-4148-AA2E-64D3C3982FE4}" type="pres">
      <dgm:prSet presAssocID="{41509073-9A67-47C0-9B3E-2F8FF6334F97}" presName="rootConnector1" presStyleLbl="node1" presStyleIdx="0" presStyleCnt="0"/>
      <dgm:spPr/>
    </dgm:pt>
    <dgm:pt modelId="{7DF92C6C-4DCC-48D7-B5D4-C249C20D610B}" type="pres">
      <dgm:prSet presAssocID="{41509073-9A67-47C0-9B3E-2F8FF6334F97}" presName="hierChild2" presStyleCnt="0"/>
      <dgm:spPr/>
    </dgm:pt>
    <dgm:pt modelId="{686F5D07-0AF7-4B6E-A1D3-F95DF0FD01EF}" type="pres">
      <dgm:prSet presAssocID="{41509073-9A67-47C0-9B3E-2F8FF6334F97}" presName="hierChild3" presStyleCnt="0"/>
      <dgm:spPr/>
    </dgm:pt>
    <dgm:pt modelId="{E5EE7CED-D928-444C-8895-764164BB1A0C}" type="pres">
      <dgm:prSet presAssocID="{75D10C6D-6EA1-4CD8-A071-3EAEE3A81BDC}" presName="Name111" presStyleLbl="parChTrans1D2" presStyleIdx="0" presStyleCnt="1"/>
      <dgm:spPr/>
    </dgm:pt>
    <dgm:pt modelId="{D07862C5-1524-4FB2-866B-2776BC2B3316}" type="pres">
      <dgm:prSet presAssocID="{94954B98-6349-4EF5-9A09-9CF70565418F}" presName="hierRoot3" presStyleCnt="0">
        <dgm:presLayoutVars>
          <dgm:hierBranch val="init"/>
        </dgm:presLayoutVars>
      </dgm:prSet>
      <dgm:spPr/>
    </dgm:pt>
    <dgm:pt modelId="{C63AA748-CBA8-4B29-85B9-15805A07025A}" type="pres">
      <dgm:prSet presAssocID="{94954B98-6349-4EF5-9A09-9CF70565418F}" presName="rootComposite3" presStyleCnt="0"/>
      <dgm:spPr/>
    </dgm:pt>
    <dgm:pt modelId="{A137F8A0-42A6-45A9-B72E-A162D207A249}" type="pres">
      <dgm:prSet presAssocID="{94954B98-6349-4EF5-9A09-9CF70565418F}" presName="rootText3" presStyleLbl="asst1" presStyleIdx="0" presStyleCnt="1" custLinFactNeighborX="-53" custLinFactNeighborY="-24611">
        <dgm:presLayoutVars>
          <dgm:chPref val="3"/>
        </dgm:presLayoutVars>
      </dgm:prSet>
      <dgm:spPr/>
    </dgm:pt>
    <dgm:pt modelId="{53677A55-CF36-4957-B8DB-48058D9CE3D6}" type="pres">
      <dgm:prSet presAssocID="{94954B98-6349-4EF5-9A09-9CF70565418F}" presName="rootConnector3" presStyleLbl="asst1" presStyleIdx="0" presStyleCnt="1"/>
      <dgm:spPr/>
    </dgm:pt>
    <dgm:pt modelId="{830D2DA8-D5EC-4C8E-AC66-60F344A83B24}" type="pres">
      <dgm:prSet presAssocID="{94954B98-6349-4EF5-9A09-9CF70565418F}" presName="hierChild6" presStyleCnt="0"/>
      <dgm:spPr/>
    </dgm:pt>
    <dgm:pt modelId="{BE9CFCB3-DCF1-4253-952D-B6263683E076}" type="pres">
      <dgm:prSet presAssocID="{94954B98-6349-4EF5-9A09-9CF70565418F}" presName="hierChild7" presStyleCnt="0"/>
      <dgm:spPr/>
    </dgm:pt>
  </dgm:ptLst>
  <dgm:cxnLst>
    <dgm:cxn modelId="{CF6C0219-10C2-48DD-8AE6-831FC2B0D886}" srcId="{ABD20B7D-2A7E-469D-877C-B7AFAFE69C6E}" destId="{41509073-9A67-47C0-9B3E-2F8FF6334F97}" srcOrd="0" destOrd="0" parTransId="{CE298742-DB06-4BD2-994B-C218E3DC8CBC}" sibTransId="{591BC270-EA38-491E-A205-20D6E7A477AF}"/>
    <dgm:cxn modelId="{40EA252B-4F73-46AD-8BBF-777ECDB08BF9}" type="presOf" srcId="{94954B98-6349-4EF5-9A09-9CF70565418F}" destId="{A137F8A0-42A6-45A9-B72E-A162D207A249}" srcOrd="0" destOrd="0" presId="urn:microsoft.com/office/officeart/2005/8/layout/orgChart1"/>
    <dgm:cxn modelId="{2E15247B-8745-4A94-9B26-26C9D24F3B67}" type="presOf" srcId="{41509073-9A67-47C0-9B3E-2F8FF6334F97}" destId="{74758BC6-8265-4148-AA2E-64D3C3982FE4}" srcOrd="1" destOrd="0" presId="urn:microsoft.com/office/officeart/2005/8/layout/orgChart1"/>
    <dgm:cxn modelId="{70071C9F-261B-4DB5-A5CA-A63667EFA3AD}" type="presOf" srcId="{ABD20B7D-2A7E-469D-877C-B7AFAFE69C6E}" destId="{EB04DD36-D8B4-4DD5-A3AA-FC3C584209F1}" srcOrd="0" destOrd="0" presId="urn:microsoft.com/office/officeart/2005/8/layout/orgChart1"/>
    <dgm:cxn modelId="{6A3466BB-B212-445D-8670-A9E6356700D3}" srcId="{41509073-9A67-47C0-9B3E-2F8FF6334F97}" destId="{94954B98-6349-4EF5-9A09-9CF70565418F}" srcOrd="0" destOrd="0" parTransId="{75D10C6D-6EA1-4CD8-A071-3EAEE3A81BDC}" sibTransId="{4A6BE09C-9959-4DF5-84DE-A7D524A00DF3}"/>
    <dgm:cxn modelId="{43ECACC2-A0B4-4D1C-8DF9-6558B516704D}" type="presOf" srcId="{75D10C6D-6EA1-4CD8-A071-3EAEE3A81BDC}" destId="{E5EE7CED-D928-444C-8895-764164BB1A0C}" srcOrd="0" destOrd="0" presId="urn:microsoft.com/office/officeart/2005/8/layout/orgChart1"/>
    <dgm:cxn modelId="{BF53B7D1-BB96-41DB-97AA-CF504EB70223}" type="presOf" srcId="{41509073-9A67-47C0-9B3E-2F8FF6334F97}" destId="{C7C17BA6-8852-4C7A-8BE4-A81E428CC086}" srcOrd="0" destOrd="0" presId="urn:microsoft.com/office/officeart/2005/8/layout/orgChart1"/>
    <dgm:cxn modelId="{039F72F7-28CF-43B4-84E8-B62E55BD5B0C}" type="presOf" srcId="{94954B98-6349-4EF5-9A09-9CF70565418F}" destId="{53677A55-CF36-4957-B8DB-48058D9CE3D6}" srcOrd="1" destOrd="0" presId="urn:microsoft.com/office/officeart/2005/8/layout/orgChart1"/>
    <dgm:cxn modelId="{54A7C9AF-FB21-4206-B56C-9C2B0691ADB9}" type="presParOf" srcId="{EB04DD36-D8B4-4DD5-A3AA-FC3C584209F1}" destId="{0F27625B-FC04-4EEC-9E53-D535AD7BA95E}" srcOrd="0" destOrd="0" presId="urn:microsoft.com/office/officeart/2005/8/layout/orgChart1"/>
    <dgm:cxn modelId="{C627EAB8-02C3-4C51-B466-FF7C5DED56DC}" type="presParOf" srcId="{0F27625B-FC04-4EEC-9E53-D535AD7BA95E}" destId="{EC4378BE-4D49-4415-809A-4D4D5A6621E6}" srcOrd="0" destOrd="0" presId="urn:microsoft.com/office/officeart/2005/8/layout/orgChart1"/>
    <dgm:cxn modelId="{3D5EBE48-45D4-4563-9B34-68D527ADDA29}" type="presParOf" srcId="{EC4378BE-4D49-4415-809A-4D4D5A6621E6}" destId="{C7C17BA6-8852-4C7A-8BE4-A81E428CC086}" srcOrd="0" destOrd="0" presId="urn:microsoft.com/office/officeart/2005/8/layout/orgChart1"/>
    <dgm:cxn modelId="{73F00C6F-A496-46A1-887E-24AEBC2849FA}" type="presParOf" srcId="{EC4378BE-4D49-4415-809A-4D4D5A6621E6}" destId="{74758BC6-8265-4148-AA2E-64D3C3982FE4}" srcOrd="1" destOrd="0" presId="urn:microsoft.com/office/officeart/2005/8/layout/orgChart1"/>
    <dgm:cxn modelId="{FEC55BF6-9FA2-4849-B8A3-F0AB019A5982}" type="presParOf" srcId="{0F27625B-FC04-4EEC-9E53-D535AD7BA95E}" destId="{7DF92C6C-4DCC-48D7-B5D4-C249C20D610B}" srcOrd="1" destOrd="0" presId="urn:microsoft.com/office/officeart/2005/8/layout/orgChart1"/>
    <dgm:cxn modelId="{18DDB2EA-3F69-4B3E-8A69-B3F75DEE2D2B}" type="presParOf" srcId="{0F27625B-FC04-4EEC-9E53-D535AD7BA95E}" destId="{686F5D07-0AF7-4B6E-A1D3-F95DF0FD01EF}" srcOrd="2" destOrd="0" presId="urn:microsoft.com/office/officeart/2005/8/layout/orgChart1"/>
    <dgm:cxn modelId="{DE9BECCF-1BEA-40E7-A276-5BBA4ABD6818}" type="presParOf" srcId="{686F5D07-0AF7-4B6E-A1D3-F95DF0FD01EF}" destId="{E5EE7CED-D928-444C-8895-764164BB1A0C}" srcOrd="0" destOrd="0" presId="urn:microsoft.com/office/officeart/2005/8/layout/orgChart1"/>
    <dgm:cxn modelId="{8FC45A0B-8539-445D-B5CA-8B7177CCBF1F}" type="presParOf" srcId="{686F5D07-0AF7-4B6E-A1D3-F95DF0FD01EF}" destId="{D07862C5-1524-4FB2-866B-2776BC2B3316}" srcOrd="1" destOrd="0" presId="urn:microsoft.com/office/officeart/2005/8/layout/orgChart1"/>
    <dgm:cxn modelId="{9651133E-3258-4597-8233-77222953BA1F}" type="presParOf" srcId="{D07862C5-1524-4FB2-866B-2776BC2B3316}" destId="{C63AA748-CBA8-4B29-85B9-15805A07025A}" srcOrd="0" destOrd="0" presId="urn:microsoft.com/office/officeart/2005/8/layout/orgChart1"/>
    <dgm:cxn modelId="{FDE44CD8-C594-4075-B6A7-1BB32C29080A}" type="presParOf" srcId="{C63AA748-CBA8-4B29-85B9-15805A07025A}" destId="{A137F8A0-42A6-45A9-B72E-A162D207A249}" srcOrd="0" destOrd="0" presId="urn:microsoft.com/office/officeart/2005/8/layout/orgChart1"/>
    <dgm:cxn modelId="{33C472BD-CBBE-439A-A5A3-622D32ACCB32}" type="presParOf" srcId="{C63AA748-CBA8-4B29-85B9-15805A07025A}" destId="{53677A55-CF36-4957-B8DB-48058D9CE3D6}" srcOrd="1" destOrd="0" presId="urn:microsoft.com/office/officeart/2005/8/layout/orgChart1"/>
    <dgm:cxn modelId="{9CB9D051-93C5-4FD1-A9B5-96317A68BA99}" type="presParOf" srcId="{D07862C5-1524-4FB2-866B-2776BC2B3316}" destId="{830D2DA8-D5EC-4C8E-AC66-60F344A83B24}" srcOrd="1" destOrd="0" presId="urn:microsoft.com/office/officeart/2005/8/layout/orgChart1"/>
    <dgm:cxn modelId="{B1C570E3-7B19-46A6-A39F-01A1E8D474AB}" type="presParOf" srcId="{D07862C5-1524-4FB2-866B-2776BC2B3316}" destId="{BE9CFCB3-DCF1-4253-952D-B6263683E076}" srcOrd="2" destOrd="0" presId="urn:microsoft.com/office/officeart/2005/8/layout/orgChart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BD20B7D-2A7E-469D-877C-B7AFAFE69C6E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1509073-9A67-47C0-9B3E-2F8FF6334F97}">
      <dgm:prSet phldrT="[Text]"/>
      <dgm:spPr>
        <a:ln>
          <a:solidFill>
            <a:schemeClr val="tx1"/>
          </a:solidFill>
        </a:ln>
      </dgm:spPr>
      <dgm:t>
        <a:bodyPr/>
        <a:lstStyle/>
        <a:p>
          <a:r>
            <a:rPr lang="en-US" dirty="0"/>
            <a:t>Has it got 6 legs?</a:t>
          </a:r>
        </a:p>
      </dgm:t>
    </dgm:pt>
    <dgm:pt modelId="{CE298742-DB06-4BD2-994B-C218E3DC8CBC}" type="parTrans" cxnId="{CF6C0219-10C2-48DD-8AE6-831FC2B0D886}">
      <dgm:prSet/>
      <dgm:spPr/>
      <dgm:t>
        <a:bodyPr/>
        <a:lstStyle/>
        <a:p>
          <a:endParaRPr lang="en-US"/>
        </a:p>
      </dgm:t>
    </dgm:pt>
    <dgm:pt modelId="{591BC270-EA38-491E-A205-20D6E7A477AF}" type="sibTrans" cxnId="{CF6C0219-10C2-48DD-8AE6-831FC2B0D886}">
      <dgm:prSet/>
      <dgm:spPr/>
      <dgm:t>
        <a:bodyPr/>
        <a:lstStyle/>
        <a:p>
          <a:endParaRPr lang="en-US"/>
        </a:p>
      </dgm:t>
    </dgm:pt>
    <dgm:pt modelId="{94954B98-6349-4EF5-9A09-9CF70565418F}" type="asst">
      <dgm:prSet phldrT="[Text]"/>
      <dgm:spPr>
        <a:ln>
          <a:solidFill>
            <a:schemeClr val="tx1"/>
          </a:solidFill>
        </a:ln>
      </dgm:spPr>
      <dgm:t>
        <a:bodyPr/>
        <a:lstStyle/>
        <a:p>
          <a:r>
            <a:rPr lang="en-US" dirty="0"/>
            <a:t>Yes</a:t>
          </a:r>
        </a:p>
      </dgm:t>
    </dgm:pt>
    <dgm:pt modelId="{75D10C6D-6EA1-4CD8-A071-3EAEE3A81BDC}" type="parTrans" cxnId="{6A3466BB-B212-445D-8670-A9E6356700D3}">
      <dgm:prSet/>
      <dgm:spPr/>
      <dgm:t>
        <a:bodyPr/>
        <a:lstStyle/>
        <a:p>
          <a:endParaRPr lang="en-US"/>
        </a:p>
      </dgm:t>
    </dgm:pt>
    <dgm:pt modelId="{4A6BE09C-9959-4DF5-84DE-A7D524A00DF3}" type="sibTrans" cxnId="{6A3466BB-B212-445D-8670-A9E6356700D3}">
      <dgm:prSet/>
      <dgm:spPr/>
      <dgm:t>
        <a:bodyPr/>
        <a:lstStyle/>
        <a:p>
          <a:endParaRPr lang="en-US"/>
        </a:p>
      </dgm:t>
    </dgm:pt>
    <dgm:pt modelId="{86B7F8C2-8DA9-4FA9-9FA6-BB9726299002}">
      <dgm:prSet/>
      <dgm:spPr>
        <a:ln>
          <a:solidFill>
            <a:schemeClr val="tx1"/>
          </a:solidFill>
        </a:ln>
      </dgm:spPr>
      <dgm:t>
        <a:bodyPr/>
        <a:lstStyle/>
        <a:p>
          <a:r>
            <a:rPr lang="en-US" dirty="0"/>
            <a:t>Has it got spots?</a:t>
          </a:r>
        </a:p>
      </dgm:t>
    </dgm:pt>
    <dgm:pt modelId="{86D43CE1-5B66-4449-A2D8-922A854AB2E0}" type="parTrans" cxnId="{4A81F3C3-FAC5-47FD-8EF8-1039D3E5873C}">
      <dgm:prSet/>
      <dgm:spPr/>
      <dgm:t>
        <a:bodyPr/>
        <a:lstStyle/>
        <a:p>
          <a:endParaRPr lang="en-US"/>
        </a:p>
      </dgm:t>
    </dgm:pt>
    <dgm:pt modelId="{0BA5C947-15D1-46DB-ACB1-CD11BD7EE9F7}" type="sibTrans" cxnId="{4A81F3C3-FAC5-47FD-8EF8-1039D3E5873C}">
      <dgm:prSet/>
      <dgm:spPr/>
      <dgm:t>
        <a:bodyPr/>
        <a:lstStyle/>
        <a:p>
          <a:endParaRPr lang="en-US"/>
        </a:p>
      </dgm:t>
    </dgm:pt>
    <dgm:pt modelId="{B70EEEAC-E88A-48C9-A4F9-E3BCC4097D0F}">
      <dgm:prSet/>
      <dgm:spPr/>
      <dgm:t>
        <a:bodyPr/>
        <a:lstStyle/>
        <a:p>
          <a:r>
            <a:rPr lang="en-US" dirty="0"/>
            <a:t>No</a:t>
          </a:r>
        </a:p>
      </dgm:t>
    </dgm:pt>
    <dgm:pt modelId="{77077878-8804-4E70-BBBF-F34D32CEA014}" type="parTrans" cxnId="{3FF273A6-79F4-424B-8B7F-3DE0504E154F}">
      <dgm:prSet/>
      <dgm:spPr/>
      <dgm:t>
        <a:bodyPr/>
        <a:lstStyle/>
        <a:p>
          <a:endParaRPr lang="en-US"/>
        </a:p>
      </dgm:t>
    </dgm:pt>
    <dgm:pt modelId="{89E95C54-6B14-484B-A5F6-ED21AC530825}" type="sibTrans" cxnId="{3FF273A6-79F4-424B-8B7F-3DE0504E154F}">
      <dgm:prSet/>
      <dgm:spPr/>
      <dgm:t>
        <a:bodyPr/>
        <a:lstStyle/>
        <a:p>
          <a:endParaRPr lang="en-US"/>
        </a:p>
      </dgm:t>
    </dgm:pt>
    <dgm:pt modelId="{0004BDC5-F0FA-4111-B381-A61C6EE0D2CD}" type="asst">
      <dgm:prSet/>
      <dgm:spPr/>
      <dgm:t>
        <a:bodyPr/>
        <a:lstStyle/>
        <a:p>
          <a:r>
            <a:rPr lang="en-US" dirty="0"/>
            <a:t>Yes</a:t>
          </a:r>
        </a:p>
      </dgm:t>
    </dgm:pt>
    <dgm:pt modelId="{A0185BAE-66FC-4966-9D1B-21D7D8ECD99B}" type="parTrans" cxnId="{2F0DCD3F-3D61-4BC9-A536-1D6DB60AE212}">
      <dgm:prSet/>
      <dgm:spPr/>
      <dgm:t>
        <a:bodyPr/>
        <a:lstStyle/>
        <a:p>
          <a:endParaRPr lang="en-US"/>
        </a:p>
      </dgm:t>
    </dgm:pt>
    <dgm:pt modelId="{0A0B018D-4D32-49C0-8159-B9480807B5A6}" type="sibTrans" cxnId="{2F0DCD3F-3D61-4BC9-A536-1D6DB60AE212}">
      <dgm:prSet/>
      <dgm:spPr/>
      <dgm:t>
        <a:bodyPr/>
        <a:lstStyle/>
        <a:p>
          <a:endParaRPr lang="en-US"/>
        </a:p>
      </dgm:t>
    </dgm:pt>
    <dgm:pt modelId="{EB04DD36-D8B4-4DD5-A3AA-FC3C584209F1}" type="pres">
      <dgm:prSet presAssocID="{ABD20B7D-2A7E-469D-877C-B7AFAFE69C6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F27625B-FC04-4EEC-9E53-D535AD7BA95E}" type="pres">
      <dgm:prSet presAssocID="{41509073-9A67-47C0-9B3E-2F8FF6334F97}" presName="hierRoot1" presStyleCnt="0">
        <dgm:presLayoutVars>
          <dgm:hierBranch val="init"/>
        </dgm:presLayoutVars>
      </dgm:prSet>
      <dgm:spPr/>
    </dgm:pt>
    <dgm:pt modelId="{EC4378BE-4D49-4415-809A-4D4D5A6621E6}" type="pres">
      <dgm:prSet presAssocID="{41509073-9A67-47C0-9B3E-2F8FF6334F97}" presName="rootComposite1" presStyleCnt="0"/>
      <dgm:spPr/>
    </dgm:pt>
    <dgm:pt modelId="{C7C17BA6-8852-4C7A-8BE4-A81E428CC086}" type="pres">
      <dgm:prSet presAssocID="{41509073-9A67-47C0-9B3E-2F8FF6334F97}" presName="rootText1" presStyleLbl="node0" presStyleIdx="0" presStyleCnt="1" custLinFactNeighborX="-1519" custLinFactNeighborY="-124">
        <dgm:presLayoutVars>
          <dgm:chPref val="3"/>
        </dgm:presLayoutVars>
      </dgm:prSet>
      <dgm:spPr/>
    </dgm:pt>
    <dgm:pt modelId="{74758BC6-8265-4148-AA2E-64D3C3982FE4}" type="pres">
      <dgm:prSet presAssocID="{41509073-9A67-47C0-9B3E-2F8FF6334F97}" presName="rootConnector1" presStyleLbl="node1" presStyleIdx="0" presStyleCnt="0"/>
      <dgm:spPr/>
    </dgm:pt>
    <dgm:pt modelId="{7DF92C6C-4DCC-48D7-B5D4-C249C20D610B}" type="pres">
      <dgm:prSet presAssocID="{41509073-9A67-47C0-9B3E-2F8FF6334F97}" presName="hierChild2" presStyleCnt="0"/>
      <dgm:spPr/>
    </dgm:pt>
    <dgm:pt modelId="{686F5D07-0AF7-4B6E-A1D3-F95DF0FD01EF}" type="pres">
      <dgm:prSet presAssocID="{41509073-9A67-47C0-9B3E-2F8FF6334F97}" presName="hierChild3" presStyleCnt="0"/>
      <dgm:spPr/>
    </dgm:pt>
    <dgm:pt modelId="{E5EE7CED-D928-444C-8895-764164BB1A0C}" type="pres">
      <dgm:prSet presAssocID="{75D10C6D-6EA1-4CD8-A071-3EAEE3A81BDC}" presName="Name111" presStyleLbl="parChTrans1D2" presStyleIdx="0" presStyleCnt="1"/>
      <dgm:spPr/>
    </dgm:pt>
    <dgm:pt modelId="{D07862C5-1524-4FB2-866B-2776BC2B3316}" type="pres">
      <dgm:prSet presAssocID="{94954B98-6349-4EF5-9A09-9CF70565418F}" presName="hierRoot3" presStyleCnt="0">
        <dgm:presLayoutVars>
          <dgm:hierBranch val="init"/>
        </dgm:presLayoutVars>
      </dgm:prSet>
      <dgm:spPr/>
    </dgm:pt>
    <dgm:pt modelId="{C63AA748-CBA8-4B29-85B9-15805A07025A}" type="pres">
      <dgm:prSet presAssocID="{94954B98-6349-4EF5-9A09-9CF70565418F}" presName="rootComposite3" presStyleCnt="0"/>
      <dgm:spPr/>
    </dgm:pt>
    <dgm:pt modelId="{A137F8A0-42A6-45A9-B72E-A162D207A249}" type="pres">
      <dgm:prSet presAssocID="{94954B98-6349-4EF5-9A09-9CF70565418F}" presName="rootText3" presStyleLbl="asst1" presStyleIdx="0" presStyleCnt="1" custLinFactNeighborX="-53" custLinFactNeighborY="-24611">
        <dgm:presLayoutVars>
          <dgm:chPref val="3"/>
        </dgm:presLayoutVars>
      </dgm:prSet>
      <dgm:spPr/>
    </dgm:pt>
    <dgm:pt modelId="{53677A55-CF36-4957-B8DB-48058D9CE3D6}" type="pres">
      <dgm:prSet presAssocID="{94954B98-6349-4EF5-9A09-9CF70565418F}" presName="rootConnector3" presStyleLbl="asst1" presStyleIdx="0" presStyleCnt="1"/>
      <dgm:spPr/>
    </dgm:pt>
    <dgm:pt modelId="{830D2DA8-D5EC-4C8E-AC66-60F344A83B24}" type="pres">
      <dgm:prSet presAssocID="{94954B98-6349-4EF5-9A09-9CF70565418F}" presName="hierChild6" presStyleCnt="0"/>
      <dgm:spPr/>
    </dgm:pt>
    <dgm:pt modelId="{A3234056-D42B-40E7-A7F7-A1ECA6F55494}" type="pres">
      <dgm:prSet presAssocID="{86D43CE1-5B66-4449-A2D8-922A854AB2E0}" presName="Name37" presStyleLbl="parChTrans1D3" presStyleIdx="0" presStyleCnt="1"/>
      <dgm:spPr/>
    </dgm:pt>
    <dgm:pt modelId="{D98D236A-92CD-4DD4-AAA8-B3E7FA98F93F}" type="pres">
      <dgm:prSet presAssocID="{86B7F8C2-8DA9-4FA9-9FA6-BB9726299002}" presName="hierRoot2" presStyleCnt="0">
        <dgm:presLayoutVars>
          <dgm:hierBranch val="init"/>
        </dgm:presLayoutVars>
      </dgm:prSet>
      <dgm:spPr/>
    </dgm:pt>
    <dgm:pt modelId="{A06408D0-9DEC-48D9-B468-D4007F9A3640}" type="pres">
      <dgm:prSet presAssocID="{86B7F8C2-8DA9-4FA9-9FA6-BB9726299002}" presName="rootComposite" presStyleCnt="0"/>
      <dgm:spPr/>
    </dgm:pt>
    <dgm:pt modelId="{080B6DBA-CD47-4C6E-88DE-FB1ABC8D196C}" type="pres">
      <dgm:prSet presAssocID="{86B7F8C2-8DA9-4FA9-9FA6-BB9726299002}" presName="rootText" presStyleLbl="node3" presStyleIdx="0" presStyleCnt="1">
        <dgm:presLayoutVars>
          <dgm:chPref val="3"/>
        </dgm:presLayoutVars>
      </dgm:prSet>
      <dgm:spPr/>
    </dgm:pt>
    <dgm:pt modelId="{BD05006B-3ED5-479B-A909-D0FFC48C9A57}" type="pres">
      <dgm:prSet presAssocID="{86B7F8C2-8DA9-4FA9-9FA6-BB9726299002}" presName="rootConnector" presStyleLbl="node3" presStyleIdx="0" presStyleCnt="1"/>
      <dgm:spPr/>
    </dgm:pt>
    <dgm:pt modelId="{485F0FCC-3C01-4AE8-8335-8D8AA95F839E}" type="pres">
      <dgm:prSet presAssocID="{86B7F8C2-8DA9-4FA9-9FA6-BB9726299002}" presName="hierChild4" presStyleCnt="0"/>
      <dgm:spPr/>
    </dgm:pt>
    <dgm:pt modelId="{57DC6305-95DC-4323-9A48-78332FF80A44}" type="pres">
      <dgm:prSet presAssocID="{77077878-8804-4E70-BBBF-F34D32CEA014}" presName="Name37" presStyleLbl="parChTrans1D4" presStyleIdx="0" presStyleCnt="2"/>
      <dgm:spPr/>
    </dgm:pt>
    <dgm:pt modelId="{D6E82E4F-019F-4965-94C2-554289640FD4}" type="pres">
      <dgm:prSet presAssocID="{B70EEEAC-E88A-48C9-A4F9-E3BCC4097D0F}" presName="hierRoot2" presStyleCnt="0">
        <dgm:presLayoutVars>
          <dgm:hierBranch val="init"/>
        </dgm:presLayoutVars>
      </dgm:prSet>
      <dgm:spPr/>
    </dgm:pt>
    <dgm:pt modelId="{57071C0C-2A39-4FD1-B548-B8D1407DDE0E}" type="pres">
      <dgm:prSet presAssocID="{B70EEEAC-E88A-48C9-A4F9-E3BCC4097D0F}" presName="rootComposite" presStyleCnt="0"/>
      <dgm:spPr/>
    </dgm:pt>
    <dgm:pt modelId="{FBF609D2-A588-4E61-9503-B6171B6ECD20}" type="pres">
      <dgm:prSet presAssocID="{B70EEEAC-E88A-48C9-A4F9-E3BCC4097D0F}" presName="rootText" presStyleLbl="node4" presStyleIdx="0" presStyleCnt="1" custLinFactY="-30720" custLinFactNeighborX="36428" custLinFactNeighborY="-100000">
        <dgm:presLayoutVars>
          <dgm:chPref val="3"/>
        </dgm:presLayoutVars>
      </dgm:prSet>
      <dgm:spPr/>
    </dgm:pt>
    <dgm:pt modelId="{462560F7-93C5-498E-8338-9D259E3C07FC}" type="pres">
      <dgm:prSet presAssocID="{B70EEEAC-E88A-48C9-A4F9-E3BCC4097D0F}" presName="rootConnector" presStyleLbl="node4" presStyleIdx="0" presStyleCnt="1"/>
      <dgm:spPr/>
    </dgm:pt>
    <dgm:pt modelId="{E0118DCB-93FE-4C53-AB7C-77EBED16B447}" type="pres">
      <dgm:prSet presAssocID="{B70EEEAC-E88A-48C9-A4F9-E3BCC4097D0F}" presName="hierChild4" presStyleCnt="0"/>
      <dgm:spPr/>
    </dgm:pt>
    <dgm:pt modelId="{89BA8110-D586-4EE1-8468-12E9D6FD5EA6}" type="pres">
      <dgm:prSet presAssocID="{B70EEEAC-E88A-48C9-A4F9-E3BCC4097D0F}" presName="hierChild5" presStyleCnt="0"/>
      <dgm:spPr/>
    </dgm:pt>
    <dgm:pt modelId="{B59499D0-0174-4380-BC89-C496E5EEB32F}" type="pres">
      <dgm:prSet presAssocID="{86B7F8C2-8DA9-4FA9-9FA6-BB9726299002}" presName="hierChild5" presStyleCnt="0"/>
      <dgm:spPr/>
    </dgm:pt>
    <dgm:pt modelId="{90F3511F-6029-465C-A1F8-5861BC5FE4E0}" type="pres">
      <dgm:prSet presAssocID="{A0185BAE-66FC-4966-9D1B-21D7D8ECD99B}" presName="Name111" presStyleLbl="parChTrans1D4" presStyleIdx="1" presStyleCnt="2"/>
      <dgm:spPr/>
    </dgm:pt>
    <dgm:pt modelId="{02E95B3A-6BEB-44E0-BE24-3C09420904D2}" type="pres">
      <dgm:prSet presAssocID="{0004BDC5-F0FA-4111-B381-A61C6EE0D2CD}" presName="hierRoot3" presStyleCnt="0">
        <dgm:presLayoutVars>
          <dgm:hierBranch val="init"/>
        </dgm:presLayoutVars>
      </dgm:prSet>
      <dgm:spPr/>
    </dgm:pt>
    <dgm:pt modelId="{AABAEFAD-78BC-4AD6-B37D-379C53AEDC68}" type="pres">
      <dgm:prSet presAssocID="{0004BDC5-F0FA-4111-B381-A61C6EE0D2CD}" presName="rootComposite3" presStyleCnt="0"/>
      <dgm:spPr/>
    </dgm:pt>
    <dgm:pt modelId="{4DF064D7-D670-45A5-BADC-BC9E67C5EAE7}" type="pres">
      <dgm:prSet presAssocID="{0004BDC5-F0FA-4111-B381-A61C6EE0D2CD}" presName="rootText3" presStyleLbl="asst3" presStyleIdx="0" presStyleCnt="1" custLinFactNeighborX="-40769" custLinFactNeighborY="11280">
        <dgm:presLayoutVars>
          <dgm:chPref val="3"/>
        </dgm:presLayoutVars>
      </dgm:prSet>
      <dgm:spPr/>
    </dgm:pt>
    <dgm:pt modelId="{C216C584-889E-4FA9-AD4A-B810DEFD48FB}" type="pres">
      <dgm:prSet presAssocID="{0004BDC5-F0FA-4111-B381-A61C6EE0D2CD}" presName="rootConnector3" presStyleLbl="asst3" presStyleIdx="0" presStyleCnt="1"/>
      <dgm:spPr/>
    </dgm:pt>
    <dgm:pt modelId="{75BE9D23-D4C7-4088-A0FE-DCD8CA42D715}" type="pres">
      <dgm:prSet presAssocID="{0004BDC5-F0FA-4111-B381-A61C6EE0D2CD}" presName="hierChild6" presStyleCnt="0"/>
      <dgm:spPr/>
    </dgm:pt>
    <dgm:pt modelId="{81A5A487-486B-428A-9207-D90A0D0DB353}" type="pres">
      <dgm:prSet presAssocID="{0004BDC5-F0FA-4111-B381-A61C6EE0D2CD}" presName="hierChild7" presStyleCnt="0"/>
      <dgm:spPr/>
    </dgm:pt>
    <dgm:pt modelId="{BE9CFCB3-DCF1-4253-952D-B6263683E076}" type="pres">
      <dgm:prSet presAssocID="{94954B98-6349-4EF5-9A09-9CF70565418F}" presName="hierChild7" presStyleCnt="0"/>
      <dgm:spPr/>
    </dgm:pt>
  </dgm:ptLst>
  <dgm:cxnLst>
    <dgm:cxn modelId="{D1141809-9BBF-4BFE-B179-858C745CE463}" type="presOf" srcId="{86B7F8C2-8DA9-4FA9-9FA6-BB9726299002}" destId="{BD05006B-3ED5-479B-A909-D0FFC48C9A57}" srcOrd="1" destOrd="0" presId="urn:microsoft.com/office/officeart/2005/8/layout/orgChart1"/>
    <dgm:cxn modelId="{CF6C0219-10C2-48DD-8AE6-831FC2B0D886}" srcId="{ABD20B7D-2A7E-469D-877C-B7AFAFE69C6E}" destId="{41509073-9A67-47C0-9B3E-2F8FF6334F97}" srcOrd="0" destOrd="0" parTransId="{CE298742-DB06-4BD2-994B-C218E3DC8CBC}" sibTransId="{591BC270-EA38-491E-A205-20D6E7A477AF}"/>
    <dgm:cxn modelId="{57E63D24-D0B4-402B-8E1E-D0B6C88DA4AE}" type="presOf" srcId="{B70EEEAC-E88A-48C9-A4F9-E3BCC4097D0F}" destId="{FBF609D2-A588-4E61-9503-B6171B6ECD20}" srcOrd="0" destOrd="0" presId="urn:microsoft.com/office/officeart/2005/8/layout/orgChart1"/>
    <dgm:cxn modelId="{40EA252B-4F73-46AD-8BBF-777ECDB08BF9}" type="presOf" srcId="{94954B98-6349-4EF5-9A09-9CF70565418F}" destId="{A137F8A0-42A6-45A9-B72E-A162D207A249}" srcOrd="0" destOrd="0" presId="urn:microsoft.com/office/officeart/2005/8/layout/orgChart1"/>
    <dgm:cxn modelId="{CE6BC53C-7207-4FE3-A0D1-B1EBB8AEAFE5}" type="presOf" srcId="{0004BDC5-F0FA-4111-B381-A61C6EE0D2CD}" destId="{C216C584-889E-4FA9-AD4A-B810DEFD48FB}" srcOrd="1" destOrd="0" presId="urn:microsoft.com/office/officeart/2005/8/layout/orgChart1"/>
    <dgm:cxn modelId="{2F0DCD3F-3D61-4BC9-A536-1D6DB60AE212}" srcId="{86B7F8C2-8DA9-4FA9-9FA6-BB9726299002}" destId="{0004BDC5-F0FA-4111-B381-A61C6EE0D2CD}" srcOrd="1" destOrd="0" parTransId="{A0185BAE-66FC-4966-9D1B-21D7D8ECD99B}" sibTransId="{0A0B018D-4D32-49C0-8159-B9480807B5A6}"/>
    <dgm:cxn modelId="{00A10748-F640-4321-A6DF-1050C1031A05}" type="presOf" srcId="{86D43CE1-5B66-4449-A2D8-922A854AB2E0}" destId="{A3234056-D42B-40E7-A7F7-A1ECA6F55494}" srcOrd="0" destOrd="0" presId="urn:microsoft.com/office/officeart/2005/8/layout/orgChart1"/>
    <dgm:cxn modelId="{893DFC56-5855-47FE-9AE2-585BEC731C2C}" type="presOf" srcId="{86B7F8C2-8DA9-4FA9-9FA6-BB9726299002}" destId="{080B6DBA-CD47-4C6E-88DE-FB1ABC8D196C}" srcOrd="0" destOrd="0" presId="urn:microsoft.com/office/officeart/2005/8/layout/orgChart1"/>
    <dgm:cxn modelId="{2E15247B-8745-4A94-9B26-26C9D24F3B67}" type="presOf" srcId="{41509073-9A67-47C0-9B3E-2F8FF6334F97}" destId="{74758BC6-8265-4148-AA2E-64D3C3982FE4}" srcOrd="1" destOrd="0" presId="urn:microsoft.com/office/officeart/2005/8/layout/orgChart1"/>
    <dgm:cxn modelId="{4E6B5491-16E9-4313-A7E3-CF243F18519E}" type="presOf" srcId="{0004BDC5-F0FA-4111-B381-A61C6EE0D2CD}" destId="{4DF064D7-D670-45A5-BADC-BC9E67C5EAE7}" srcOrd="0" destOrd="0" presId="urn:microsoft.com/office/officeart/2005/8/layout/orgChart1"/>
    <dgm:cxn modelId="{70071C9F-261B-4DB5-A5CA-A63667EFA3AD}" type="presOf" srcId="{ABD20B7D-2A7E-469D-877C-B7AFAFE69C6E}" destId="{EB04DD36-D8B4-4DD5-A3AA-FC3C584209F1}" srcOrd="0" destOrd="0" presId="urn:microsoft.com/office/officeart/2005/8/layout/orgChart1"/>
    <dgm:cxn modelId="{EDA249A4-02EB-49C8-8954-4441D8CDA7E3}" type="presOf" srcId="{77077878-8804-4E70-BBBF-F34D32CEA014}" destId="{57DC6305-95DC-4323-9A48-78332FF80A44}" srcOrd="0" destOrd="0" presId="urn:microsoft.com/office/officeart/2005/8/layout/orgChart1"/>
    <dgm:cxn modelId="{3FF273A6-79F4-424B-8B7F-3DE0504E154F}" srcId="{86B7F8C2-8DA9-4FA9-9FA6-BB9726299002}" destId="{B70EEEAC-E88A-48C9-A4F9-E3BCC4097D0F}" srcOrd="0" destOrd="0" parTransId="{77077878-8804-4E70-BBBF-F34D32CEA014}" sibTransId="{89E95C54-6B14-484B-A5F6-ED21AC530825}"/>
    <dgm:cxn modelId="{6A3466BB-B212-445D-8670-A9E6356700D3}" srcId="{41509073-9A67-47C0-9B3E-2F8FF6334F97}" destId="{94954B98-6349-4EF5-9A09-9CF70565418F}" srcOrd="0" destOrd="0" parTransId="{75D10C6D-6EA1-4CD8-A071-3EAEE3A81BDC}" sibTransId="{4A6BE09C-9959-4DF5-84DE-A7D524A00DF3}"/>
    <dgm:cxn modelId="{43ECACC2-A0B4-4D1C-8DF9-6558B516704D}" type="presOf" srcId="{75D10C6D-6EA1-4CD8-A071-3EAEE3A81BDC}" destId="{E5EE7CED-D928-444C-8895-764164BB1A0C}" srcOrd="0" destOrd="0" presId="urn:microsoft.com/office/officeart/2005/8/layout/orgChart1"/>
    <dgm:cxn modelId="{4A81F3C3-FAC5-47FD-8EF8-1039D3E5873C}" srcId="{94954B98-6349-4EF5-9A09-9CF70565418F}" destId="{86B7F8C2-8DA9-4FA9-9FA6-BB9726299002}" srcOrd="0" destOrd="0" parTransId="{86D43CE1-5B66-4449-A2D8-922A854AB2E0}" sibTransId="{0BA5C947-15D1-46DB-ACB1-CD11BD7EE9F7}"/>
    <dgm:cxn modelId="{BF53B7D1-BB96-41DB-97AA-CF504EB70223}" type="presOf" srcId="{41509073-9A67-47C0-9B3E-2F8FF6334F97}" destId="{C7C17BA6-8852-4C7A-8BE4-A81E428CC086}" srcOrd="0" destOrd="0" presId="urn:microsoft.com/office/officeart/2005/8/layout/orgChart1"/>
    <dgm:cxn modelId="{02B9DAF6-C1D6-4FF1-9F22-2B66597446F1}" type="presOf" srcId="{A0185BAE-66FC-4966-9D1B-21D7D8ECD99B}" destId="{90F3511F-6029-465C-A1F8-5861BC5FE4E0}" srcOrd="0" destOrd="0" presId="urn:microsoft.com/office/officeart/2005/8/layout/orgChart1"/>
    <dgm:cxn modelId="{039F72F7-28CF-43B4-84E8-B62E55BD5B0C}" type="presOf" srcId="{94954B98-6349-4EF5-9A09-9CF70565418F}" destId="{53677A55-CF36-4957-B8DB-48058D9CE3D6}" srcOrd="1" destOrd="0" presId="urn:microsoft.com/office/officeart/2005/8/layout/orgChart1"/>
    <dgm:cxn modelId="{EC5AE1FB-397A-4101-94ED-8E5149F79237}" type="presOf" srcId="{B70EEEAC-E88A-48C9-A4F9-E3BCC4097D0F}" destId="{462560F7-93C5-498E-8338-9D259E3C07FC}" srcOrd="1" destOrd="0" presId="urn:microsoft.com/office/officeart/2005/8/layout/orgChart1"/>
    <dgm:cxn modelId="{54A7C9AF-FB21-4206-B56C-9C2B0691ADB9}" type="presParOf" srcId="{EB04DD36-D8B4-4DD5-A3AA-FC3C584209F1}" destId="{0F27625B-FC04-4EEC-9E53-D535AD7BA95E}" srcOrd="0" destOrd="0" presId="urn:microsoft.com/office/officeart/2005/8/layout/orgChart1"/>
    <dgm:cxn modelId="{C627EAB8-02C3-4C51-B466-FF7C5DED56DC}" type="presParOf" srcId="{0F27625B-FC04-4EEC-9E53-D535AD7BA95E}" destId="{EC4378BE-4D49-4415-809A-4D4D5A6621E6}" srcOrd="0" destOrd="0" presId="urn:microsoft.com/office/officeart/2005/8/layout/orgChart1"/>
    <dgm:cxn modelId="{3D5EBE48-45D4-4563-9B34-68D527ADDA29}" type="presParOf" srcId="{EC4378BE-4D49-4415-809A-4D4D5A6621E6}" destId="{C7C17BA6-8852-4C7A-8BE4-A81E428CC086}" srcOrd="0" destOrd="0" presId="urn:microsoft.com/office/officeart/2005/8/layout/orgChart1"/>
    <dgm:cxn modelId="{73F00C6F-A496-46A1-887E-24AEBC2849FA}" type="presParOf" srcId="{EC4378BE-4D49-4415-809A-4D4D5A6621E6}" destId="{74758BC6-8265-4148-AA2E-64D3C3982FE4}" srcOrd="1" destOrd="0" presId="urn:microsoft.com/office/officeart/2005/8/layout/orgChart1"/>
    <dgm:cxn modelId="{FEC55BF6-9FA2-4849-B8A3-F0AB019A5982}" type="presParOf" srcId="{0F27625B-FC04-4EEC-9E53-D535AD7BA95E}" destId="{7DF92C6C-4DCC-48D7-B5D4-C249C20D610B}" srcOrd="1" destOrd="0" presId="urn:microsoft.com/office/officeart/2005/8/layout/orgChart1"/>
    <dgm:cxn modelId="{18DDB2EA-3F69-4B3E-8A69-B3F75DEE2D2B}" type="presParOf" srcId="{0F27625B-FC04-4EEC-9E53-D535AD7BA95E}" destId="{686F5D07-0AF7-4B6E-A1D3-F95DF0FD01EF}" srcOrd="2" destOrd="0" presId="urn:microsoft.com/office/officeart/2005/8/layout/orgChart1"/>
    <dgm:cxn modelId="{DE9BECCF-1BEA-40E7-A276-5BBA4ABD6818}" type="presParOf" srcId="{686F5D07-0AF7-4B6E-A1D3-F95DF0FD01EF}" destId="{E5EE7CED-D928-444C-8895-764164BB1A0C}" srcOrd="0" destOrd="0" presId="urn:microsoft.com/office/officeart/2005/8/layout/orgChart1"/>
    <dgm:cxn modelId="{8FC45A0B-8539-445D-B5CA-8B7177CCBF1F}" type="presParOf" srcId="{686F5D07-0AF7-4B6E-A1D3-F95DF0FD01EF}" destId="{D07862C5-1524-4FB2-866B-2776BC2B3316}" srcOrd="1" destOrd="0" presId="urn:microsoft.com/office/officeart/2005/8/layout/orgChart1"/>
    <dgm:cxn modelId="{9651133E-3258-4597-8233-77222953BA1F}" type="presParOf" srcId="{D07862C5-1524-4FB2-866B-2776BC2B3316}" destId="{C63AA748-CBA8-4B29-85B9-15805A07025A}" srcOrd="0" destOrd="0" presId="urn:microsoft.com/office/officeart/2005/8/layout/orgChart1"/>
    <dgm:cxn modelId="{FDE44CD8-C594-4075-B6A7-1BB32C29080A}" type="presParOf" srcId="{C63AA748-CBA8-4B29-85B9-15805A07025A}" destId="{A137F8A0-42A6-45A9-B72E-A162D207A249}" srcOrd="0" destOrd="0" presId="urn:microsoft.com/office/officeart/2005/8/layout/orgChart1"/>
    <dgm:cxn modelId="{33C472BD-CBBE-439A-A5A3-622D32ACCB32}" type="presParOf" srcId="{C63AA748-CBA8-4B29-85B9-15805A07025A}" destId="{53677A55-CF36-4957-B8DB-48058D9CE3D6}" srcOrd="1" destOrd="0" presId="urn:microsoft.com/office/officeart/2005/8/layout/orgChart1"/>
    <dgm:cxn modelId="{9CB9D051-93C5-4FD1-A9B5-96317A68BA99}" type="presParOf" srcId="{D07862C5-1524-4FB2-866B-2776BC2B3316}" destId="{830D2DA8-D5EC-4C8E-AC66-60F344A83B24}" srcOrd="1" destOrd="0" presId="urn:microsoft.com/office/officeart/2005/8/layout/orgChart1"/>
    <dgm:cxn modelId="{FFE05040-90BB-484C-BEA2-44FE0943BA44}" type="presParOf" srcId="{830D2DA8-D5EC-4C8E-AC66-60F344A83B24}" destId="{A3234056-D42B-40E7-A7F7-A1ECA6F55494}" srcOrd="0" destOrd="0" presId="urn:microsoft.com/office/officeart/2005/8/layout/orgChart1"/>
    <dgm:cxn modelId="{52ED90C3-0648-44F2-8C4A-4514C9D504F4}" type="presParOf" srcId="{830D2DA8-D5EC-4C8E-AC66-60F344A83B24}" destId="{D98D236A-92CD-4DD4-AAA8-B3E7FA98F93F}" srcOrd="1" destOrd="0" presId="urn:microsoft.com/office/officeart/2005/8/layout/orgChart1"/>
    <dgm:cxn modelId="{CB770949-7014-41A0-902D-7BF275756FF3}" type="presParOf" srcId="{D98D236A-92CD-4DD4-AAA8-B3E7FA98F93F}" destId="{A06408D0-9DEC-48D9-B468-D4007F9A3640}" srcOrd="0" destOrd="0" presId="urn:microsoft.com/office/officeart/2005/8/layout/orgChart1"/>
    <dgm:cxn modelId="{2CBD1BDD-F4B9-421E-9EF5-D7C5C33FC0CC}" type="presParOf" srcId="{A06408D0-9DEC-48D9-B468-D4007F9A3640}" destId="{080B6DBA-CD47-4C6E-88DE-FB1ABC8D196C}" srcOrd="0" destOrd="0" presId="urn:microsoft.com/office/officeart/2005/8/layout/orgChart1"/>
    <dgm:cxn modelId="{8619A4F5-2FAB-4AAA-90CA-DFBBFE320581}" type="presParOf" srcId="{A06408D0-9DEC-48D9-B468-D4007F9A3640}" destId="{BD05006B-3ED5-479B-A909-D0FFC48C9A57}" srcOrd="1" destOrd="0" presId="urn:microsoft.com/office/officeart/2005/8/layout/orgChart1"/>
    <dgm:cxn modelId="{7F775A3D-FCC6-4CD1-9793-5DB036C5F4A3}" type="presParOf" srcId="{D98D236A-92CD-4DD4-AAA8-B3E7FA98F93F}" destId="{485F0FCC-3C01-4AE8-8335-8D8AA95F839E}" srcOrd="1" destOrd="0" presId="urn:microsoft.com/office/officeart/2005/8/layout/orgChart1"/>
    <dgm:cxn modelId="{639829C8-EA5B-4535-B8E2-0D8909696B02}" type="presParOf" srcId="{485F0FCC-3C01-4AE8-8335-8D8AA95F839E}" destId="{57DC6305-95DC-4323-9A48-78332FF80A44}" srcOrd="0" destOrd="0" presId="urn:microsoft.com/office/officeart/2005/8/layout/orgChart1"/>
    <dgm:cxn modelId="{B18148C5-BF5D-429E-9180-54D062294481}" type="presParOf" srcId="{485F0FCC-3C01-4AE8-8335-8D8AA95F839E}" destId="{D6E82E4F-019F-4965-94C2-554289640FD4}" srcOrd="1" destOrd="0" presId="urn:microsoft.com/office/officeart/2005/8/layout/orgChart1"/>
    <dgm:cxn modelId="{F5EC9E3C-70C3-4092-8B7F-E3EC0ADD9937}" type="presParOf" srcId="{D6E82E4F-019F-4965-94C2-554289640FD4}" destId="{57071C0C-2A39-4FD1-B548-B8D1407DDE0E}" srcOrd="0" destOrd="0" presId="urn:microsoft.com/office/officeart/2005/8/layout/orgChart1"/>
    <dgm:cxn modelId="{7476E424-4B27-491F-9307-BE71F194F61A}" type="presParOf" srcId="{57071C0C-2A39-4FD1-B548-B8D1407DDE0E}" destId="{FBF609D2-A588-4E61-9503-B6171B6ECD20}" srcOrd="0" destOrd="0" presId="urn:microsoft.com/office/officeart/2005/8/layout/orgChart1"/>
    <dgm:cxn modelId="{A1363558-9344-405C-8234-8676F3B21D6F}" type="presParOf" srcId="{57071C0C-2A39-4FD1-B548-B8D1407DDE0E}" destId="{462560F7-93C5-498E-8338-9D259E3C07FC}" srcOrd="1" destOrd="0" presId="urn:microsoft.com/office/officeart/2005/8/layout/orgChart1"/>
    <dgm:cxn modelId="{E3358863-D5A0-452C-B525-8EE39FC57149}" type="presParOf" srcId="{D6E82E4F-019F-4965-94C2-554289640FD4}" destId="{E0118DCB-93FE-4C53-AB7C-77EBED16B447}" srcOrd="1" destOrd="0" presId="urn:microsoft.com/office/officeart/2005/8/layout/orgChart1"/>
    <dgm:cxn modelId="{70E1F99B-132D-4C42-A1C3-AF4AC6B8AA8E}" type="presParOf" srcId="{D6E82E4F-019F-4965-94C2-554289640FD4}" destId="{89BA8110-D586-4EE1-8468-12E9D6FD5EA6}" srcOrd="2" destOrd="0" presId="urn:microsoft.com/office/officeart/2005/8/layout/orgChart1"/>
    <dgm:cxn modelId="{D36B11E6-EEA3-4792-BC60-738E8B1FA1F4}" type="presParOf" srcId="{D98D236A-92CD-4DD4-AAA8-B3E7FA98F93F}" destId="{B59499D0-0174-4380-BC89-C496E5EEB32F}" srcOrd="2" destOrd="0" presId="urn:microsoft.com/office/officeart/2005/8/layout/orgChart1"/>
    <dgm:cxn modelId="{6DCC9969-F0AC-48F8-9C51-828C670A5ED3}" type="presParOf" srcId="{B59499D0-0174-4380-BC89-C496E5EEB32F}" destId="{90F3511F-6029-465C-A1F8-5861BC5FE4E0}" srcOrd="0" destOrd="0" presId="urn:microsoft.com/office/officeart/2005/8/layout/orgChart1"/>
    <dgm:cxn modelId="{6B5C1F23-70DA-4AAC-AFC9-3B203791B3F9}" type="presParOf" srcId="{B59499D0-0174-4380-BC89-C496E5EEB32F}" destId="{02E95B3A-6BEB-44E0-BE24-3C09420904D2}" srcOrd="1" destOrd="0" presId="urn:microsoft.com/office/officeart/2005/8/layout/orgChart1"/>
    <dgm:cxn modelId="{9A0B431A-6506-4491-A3F4-DE964AC2F861}" type="presParOf" srcId="{02E95B3A-6BEB-44E0-BE24-3C09420904D2}" destId="{AABAEFAD-78BC-4AD6-B37D-379C53AEDC68}" srcOrd="0" destOrd="0" presId="urn:microsoft.com/office/officeart/2005/8/layout/orgChart1"/>
    <dgm:cxn modelId="{B14DE930-450B-4BB4-A86A-11D97F5CE07C}" type="presParOf" srcId="{AABAEFAD-78BC-4AD6-B37D-379C53AEDC68}" destId="{4DF064D7-D670-45A5-BADC-BC9E67C5EAE7}" srcOrd="0" destOrd="0" presId="urn:microsoft.com/office/officeart/2005/8/layout/orgChart1"/>
    <dgm:cxn modelId="{9509BCFB-0375-42B7-A3B5-92905DB47514}" type="presParOf" srcId="{AABAEFAD-78BC-4AD6-B37D-379C53AEDC68}" destId="{C216C584-889E-4FA9-AD4A-B810DEFD48FB}" srcOrd="1" destOrd="0" presId="urn:microsoft.com/office/officeart/2005/8/layout/orgChart1"/>
    <dgm:cxn modelId="{F7D63775-0825-4125-A379-EF2ABE93B0D6}" type="presParOf" srcId="{02E95B3A-6BEB-44E0-BE24-3C09420904D2}" destId="{75BE9D23-D4C7-4088-A0FE-DCD8CA42D715}" srcOrd="1" destOrd="0" presId="urn:microsoft.com/office/officeart/2005/8/layout/orgChart1"/>
    <dgm:cxn modelId="{B1F68A79-C018-4D0E-B3BF-E667CD596360}" type="presParOf" srcId="{02E95B3A-6BEB-44E0-BE24-3C09420904D2}" destId="{81A5A487-486B-428A-9207-D90A0D0DB353}" srcOrd="2" destOrd="0" presId="urn:microsoft.com/office/officeart/2005/8/layout/orgChart1"/>
    <dgm:cxn modelId="{B1C570E3-7B19-46A6-A39F-01A1E8D474AB}" type="presParOf" srcId="{D07862C5-1524-4FB2-866B-2776BC2B3316}" destId="{BE9CFCB3-DCF1-4253-952D-B6263683E076}" srcOrd="2" destOrd="0" presId="urn:microsoft.com/office/officeart/2005/8/layout/orgChart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F66A9C-7CA1-4B75-BCEA-B25F529A10D7}">
      <dsp:nvSpPr>
        <dsp:cNvPr id="0" name=""/>
        <dsp:cNvSpPr/>
      </dsp:nvSpPr>
      <dsp:spPr>
        <a:xfrm>
          <a:off x="3658450" y="1869902"/>
          <a:ext cx="231567" cy="18062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6225"/>
              </a:lnTo>
              <a:lnTo>
                <a:pt x="231567" y="1806225"/>
              </a:lnTo>
            </a:path>
          </a:pathLst>
        </a:cu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1DEF8-4125-4C10-A52A-06AB8F057AD9}">
      <dsp:nvSpPr>
        <dsp:cNvPr id="0" name=""/>
        <dsp:cNvSpPr/>
      </dsp:nvSpPr>
      <dsp:spPr>
        <a:xfrm>
          <a:off x="3658450" y="1869902"/>
          <a:ext cx="231567" cy="7101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10140"/>
              </a:lnTo>
              <a:lnTo>
                <a:pt x="231567" y="710140"/>
              </a:lnTo>
            </a:path>
          </a:pathLst>
        </a:cu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63250F1-D975-490D-ACD5-BFE3DBBD1ACD}">
      <dsp:nvSpPr>
        <dsp:cNvPr id="0" name=""/>
        <dsp:cNvSpPr/>
      </dsp:nvSpPr>
      <dsp:spPr>
        <a:xfrm>
          <a:off x="2724461" y="773817"/>
          <a:ext cx="162097" cy="7101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10140"/>
              </a:lnTo>
              <a:lnTo>
                <a:pt x="162097" y="710140"/>
              </a:lnTo>
            </a:path>
          </a:pathLst>
        </a:custGeom>
        <a:noFill/>
        <a:ln w="25400" cap="flat" cmpd="sng" algn="ctr">
          <a:solidFill>
            <a:schemeClr val="accent3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41CC42-8061-4E28-BC26-B56C517459A5}">
      <dsp:nvSpPr>
        <dsp:cNvPr id="0" name=""/>
        <dsp:cNvSpPr/>
      </dsp:nvSpPr>
      <dsp:spPr>
        <a:xfrm>
          <a:off x="2562364" y="773817"/>
          <a:ext cx="162097" cy="710140"/>
        </a:xfrm>
        <a:custGeom>
          <a:avLst/>
          <a:gdLst/>
          <a:ahLst/>
          <a:cxnLst/>
          <a:rect l="0" t="0" r="0" b="0"/>
          <a:pathLst>
            <a:path>
              <a:moveTo>
                <a:pt x="162097" y="0"/>
              </a:moveTo>
              <a:lnTo>
                <a:pt x="162097" y="710140"/>
              </a:lnTo>
              <a:lnTo>
                <a:pt x="0" y="710140"/>
              </a:lnTo>
            </a:path>
          </a:pathLst>
        </a:cu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0A5334-4032-4B51-BB2F-C12C621B6D47}">
      <dsp:nvSpPr>
        <dsp:cNvPr id="0" name=""/>
        <dsp:cNvSpPr/>
      </dsp:nvSpPr>
      <dsp:spPr>
        <a:xfrm>
          <a:off x="1952570" y="1925"/>
          <a:ext cx="1543782" cy="771891"/>
        </a:xfrm>
        <a:prstGeom prst="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>
              <a:solidFill>
                <a:schemeClr val="tx1"/>
              </a:solidFill>
            </a:rPr>
            <a:t>Plants</a:t>
          </a:r>
        </a:p>
      </dsp:txBody>
      <dsp:txXfrm>
        <a:off x="1952570" y="1925"/>
        <a:ext cx="1543782" cy="771891"/>
      </dsp:txXfrm>
    </dsp:sp>
    <dsp:sp modelId="{2D33483E-6246-4C49-AA74-0C20A04E5344}">
      <dsp:nvSpPr>
        <dsp:cNvPr id="0" name=""/>
        <dsp:cNvSpPr/>
      </dsp:nvSpPr>
      <dsp:spPr>
        <a:xfrm>
          <a:off x="1018581" y="1098011"/>
          <a:ext cx="1543782" cy="771891"/>
        </a:xfrm>
        <a:prstGeom prst="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>
              <a:solidFill>
                <a:schemeClr val="tx1"/>
              </a:solidFill>
            </a:rPr>
            <a:t>Flowering</a:t>
          </a:r>
        </a:p>
      </dsp:txBody>
      <dsp:txXfrm>
        <a:off x="1018581" y="1098011"/>
        <a:ext cx="1543782" cy="771891"/>
      </dsp:txXfrm>
    </dsp:sp>
    <dsp:sp modelId="{BD7925DF-0A34-4CDF-B123-D670EE12BA4A}">
      <dsp:nvSpPr>
        <dsp:cNvPr id="0" name=""/>
        <dsp:cNvSpPr/>
      </dsp:nvSpPr>
      <dsp:spPr>
        <a:xfrm>
          <a:off x="2886558" y="1098011"/>
          <a:ext cx="1543782" cy="771891"/>
        </a:xfrm>
        <a:prstGeom prst="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>
              <a:solidFill>
                <a:schemeClr val="tx1"/>
              </a:solidFill>
            </a:rPr>
            <a:t>Non-flowering</a:t>
          </a:r>
        </a:p>
      </dsp:txBody>
      <dsp:txXfrm>
        <a:off x="2886558" y="1098011"/>
        <a:ext cx="1543782" cy="771891"/>
      </dsp:txXfrm>
    </dsp:sp>
    <dsp:sp modelId="{7177BE67-6A42-429C-99B1-59C3FB5D557B}">
      <dsp:nvSpPr>
        <dsp:cNvPr id="0" name=""/>
        <dsp:cNvSpPr/>
      </dsp:nvSpPr>
      <dsp:spPr>
        <a:xfrm>
          <a:off x="3890017" y="2194097"/>
          <a:ext cx="1543782" cy="771891"/>
        </a:xfrm>
        <a:prstGeom prst="rect">
          <a:avLst/>
        </a:prstGeom>
        <a:solidFill>
          <a:schemeClr val="accent3">
            <a:tint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>
              <a:solidFill>
                <a:schemeClr val="tx1"/>
              </a:solidFill>
            </a:rPr>
            <a:t>Mosses</a:t>
          </a:r>
        </a:p>
      </dsp:txBody>
      <dsp:txXfrm>
        <a:off x="3890017" y="2194097"/>
        <a:ext cx="1543782" cy="771891"/>
      </dsp:txXfrm>
    </dsp:sp>
    <dsp:sp modelId="{F8C298DC-14A5-4DC5-89C3-01E08D05F372}">
      <dsp:nvSpPr>
        <dsp:cNvPr id="0" name=""/>
        <dsp:cNvSpPr/>
      </dsp:nvSpPr>
      <dsp:spPr>
        <a:xfrm>
          <a:off x="3890017" y="3290182"/>
          <a:ext cx="1543782" cy="771891"/>
        </a:xfrm>
        <a:prstGeom prst="rect">
          <a:avLst/>
        </a:prstGeom>
        <a:solidFill>
          <a:schemeClr val="accent3">
            <a:tint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>
              <a:solidFill>
                <a:schemeClr val="tx1"/>
              </a:solidFill>
            </a:rPr>
            <a:t>Ferns</a:t>
          </a:r>
        </a:p>
      </dsp:txBody>
      <dsp:txXfrm>
        <a:off x="3890017" y="3290182"/>
        <a:ext cx="1543782" cy="7718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C1069D-8430-4B81-9C19-F7CE6953FE70}">
      <dsp:nvSpPr>
        <dsp:cNvPr id="0" name=""/>
        <dsp:cNvSpPr/>
      </dsp:nvSpPr>
      <dsp:spPr>
        <a:xfrm>
          <a:off x="2628314" y="1188709"/>
          <a:ext cx="250888" cy="10454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5421"/>
              </a:lnTo>
              <a:lnTo>
                <a:pt x="250888" y="104542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EE7CED-D928-444C-8895-764164BB1A0C}">
      <dsp:nvSpPr>
        <dsp:cNvPr id="0" name=""/>
        <dsp:cNvSpPr/>
      </dsp:nvSpPr>
      <dsp:spPr>
        <a:xfrm>
          <a:off x="2377425" y="1188709"/>
          <a:ext cx="250888" cy="1045421"/>
        </a:xfrm>
        <a:custGeom>
          <a:avLst/>
          <a:gdLst/>
          <a:ahLst/>
          <a:cxnLst/>
          <a:rect l="0" t="0" r="0" b="0"/>
          <a:pathLst>
            <a:path>
              <a:moveTo>
                <a:pt x="250888" y="0"/>
              </a:moveTo>
              <a:lnTo>
                <a:pt x="250888" y="1045421"/>
              </a:lnTo>
              <a:lnTo>
                <a:pt x="0" y="104542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C17BA6-8852-4C7A-8BE4-A81E428CC086}">
      <dsp:nvSpPr>
        <dsp:cNvPr id="0" name=""/>
        <dsp:cNvSpPr/>
      </dsp:nvSpPr>
      <dsp:spPr>
        <a:xfrm>
          <a:off x="1439605" y="0"/>
          <a:ext cx="2377417" cy="11887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chemeClr val="tx1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Has it got 6 legs?</a:t>
          </a:r>
        </a:p>
      </dsp:txBody>
      <dsp:txXfrm>
        <a:off x="1439605" y="0"/>
        <a:ext cx="2377417" cy="1188708"/>
      </dsp:txXfrm>
    </dsp:sp>
    <dsp:sp modelId="{A137F8A0-42A6-45A9-B72E-A162D207A249}">
      <dsp:nvSpPr>
        <dsp:cNvPr id="0" name=""/>
        <dsp:cNvSpPr/>
      </dsp:nvSpPr>
      <dsp:spPr>
        <a:xfrm>
          <a:off x="7" y="1639777"/>
          <a:ext cx="2377417" cy="11887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chemeClr val="tx1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Yes</a:t>
          </a:r>
        </a:p>
      </dsp:txBody>
      <dsp:txXfrm>
        <a:off x="7" y="1639777"/>
        <a:ext cx="2377417" cy="1188708"/>
      </dsp:txXfrm>
    </dsp:sp>
    <dsp:sp modelId="{E81093B5-1917-4161-9B77-C3E54C8EF144}">
      <dsp:nvSpPr>
        <dsp:cNvPr id="0" name=""/>
        <dsp:cNvSpPr/>
      </dsp:nvSpPr>
      <dsp:spPr>
        <a:xfrm>
          <a:off x="2879202" y="1639777"/>
          <a:ext cx="2377417" cy="11887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chemeClr val="tx1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No</a:t>
          </a:r>
        </a:p>
      </dsp:txBody>
      <dsp:txXfrm>
        <a:off x="2879202" y="1639777"/>
        <a:ext cx="2377417" cy="118870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EE7CED-D928-444C-8895-764164BB1A0C}">
      <dsp:nvSpPr>
        <dsp:cNvPr id="0" name=""/>
        <dsp:cNvSpPr/>
      </dsp:nvSpPr>
      <dsp:spPr>
        <a:xfrm>
          <a:off x="2533733" y="1116900"/>
          <a:ext cx="201801" cy="753328"/>
        </a:xfrm>
        <a:custGeom>
          <a:avLst/>
          <a:gdLst/>
          <a:ahLst/>
          <a:cxnLst/>
          <a:rect l="0" t="0" r="0" b="0"/>
          <a:pathLst>
            <a:path>
              <a:moveTo>
                <a:pt x="201801" y="0"/>
              </a:moveTo>
              <a:lnTo>
                <a:pt x="201801" y="753328"/>
              </a:lnTo>
              <a:lnTo>
                <a:pt x="0" y="75332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C17BA6-8852-4C7A-8BE4-A81E428CC086}">
      <dsp:nvSpPr>
        <dsp:cNvPr id="0" name=""/>
        <dsp:cNvSpPr/>
      </dsp:nvSpPr>
      <dsp:spPr>
        <a:xfrm>
          <a:off x="1618634" y="0"/>
          <a:ext cx="2233801" cy="11169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chemeClr val="tx1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 dirty="0"/>
            <a:t>Has it got 6 legs?</a:t>
          </a:r>
        </a:p>
      </dsp:txBody>
      <dsp:txXfrm>
        <a:off x="1618634" y="0"/>
        <a:ext cx="2233801" cy="1116900"/>
      </dsp:txXfrm>
    </dsp:sp>
    <dsp:sp modelId="{A137F8A0-42A6-45A9-B72E-A162D207A249}">
      <dsp:nvSpPr>
        <dsp:cNvPr id="0" name=""/>
        <dsp:cNvSpPr/>
      </dsp:nvSpPr>
      <dsp:spPr>
        <a:xfrm>
          <a:off x="299931" y="1311779"/>
          <a:ext cx="2233801" cy="11169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chemeClr val="tx1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 dirty="0"/>
            <a:t>Yes</a:t>
          </a:r>
        </a:p>
      </dsp:txBody>
      <dsp:txXfrm>
        <a:off x="299931" y="1311779"/>
        <a:ext cx="2233801" cy="11169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F3511F-6029-465C-A1F8-5861BC5FE4E0}">
      <dsp:nvSpPr>
        <dsp:cNvPr id="0" name=""/>
        <dsp:cNvSpPr/>
      </dsp:nvSpPr>
      <dsp:spPr>
        <a:xfrm>
          <a:off x="2277070" y="2159193"/>
          <a:ext cx="576041" cy="580209"/>
        </a:xfrm>
        <a:custGeom>
          <a:avLst/>
          <a:gdLst/>
          <a:ahLst/>
          <a:cxnLst/>
          <a:rect l="0" t="0" r="0" b="0"/>
          <a:pathLst>
            <a:path>
              <a:moveTo>
                <a:pt x="576041" y="0"/>
              </a:moveTo>
              <a:lnTo>
                <a:pt x="576041" y="580209"/>
              </a:lnTo>
              <a:lnTo>
                <a:pt x="0" y="5802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DC6305-95DC-4323-9A48-78332FF80A44}">
      <dsp:nvSpPr>
        <dsp:cNvPr id="0" name=""/>
        <dsp:cNvSpPr/>
      </dsp:nvSpPr>
      <dsp:spPr>
        <a:xfrm>
          <a:off x="2853111" y="2159193"/>
          <a:ext cx="577827" cy="5802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0209"/>
              </a:lnTo>
              <a:lnTo>
                <a:pt x="577827" y="5802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234056-D42B-40E7-A7F7-A1ECA6F55494}">
      <dsp:nvSpPr>
        <dsp:cNvPr id="0" name=""/>
        <dsp:cNvSpPr/>
      </dsp:nvSpPr>
      <dsp:spPr>
        <a:xfrm>
          <a:off x="2806796" y="1223201"/>
          <a:ext cx="91440" cy="37420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56234"/>
              </a:lnTo>
              <a:lnTo>
                <a:pt x="46315" y="256234"/>
              </a:lnTo>
              <a:lnTo>
                <a:pt x="46315" y="3742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EE7CED-D928-444C-8895-764164BB1A0C}">
      <dsp:nvSpPr>
        <dsp:cNvPr id="0" name=""/>
        <dsp:cNvSpPr/>
      </dsp:nvSpPr>
      <dsp:spPr>
        <a:xfrm>
          <a:off x="3414299" y="563032"/>
          <a:ext cx="831821" cy="379276"/>
        </a:xfrm>
        <a:custGeom>
          <a:avLst/>
          <a:gdLst/>
          <a:ahLst/>
          <a:cxnLst/>
          <a:rect l="0" t="0" r="0" b="0"/>
          <a:pathLst>
            <a:path>
              <a:moveTo>
                <a:pt x="831821" y="0"/>
              </a:moveTo>
              <a:lnTo>
                <a:pt x="831821" y="379276"/>
              </a:lnTo>
              <a:lnTo>
                <a:pt x="0" y="37927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C17BA6-8852-4C7A-8BE4-A81E428CC086}">
      <dsp:nvSpPr>
        <dsp:cNvPr id="0" name=""/>
        <dsp:cNvSpPr/>
      </dsp:nvSpPr>
      <dsp:spPr>
        <a:xfrm>
          <a:off x="3684337" y="1249"/>
          <a:ext cx="1123566" cy="56178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chemeClr val="tx1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Has it got 6 legs?</a:t>
          </a:r>
        </a:p>
      </dsp:txBody>
      <dsp:txXfrm>
        <a:off x="3684337" y="1249"/>
        <a:ext cx="1123566" cy="561783"/>
      </dsp:txXfrm>
    </dsp:sp>
    <dsp:sp modelId="{A137F8A0-42A6-45A9-B72E-A162D207A249}">
      <dsp:nvSpPr>
        <dsp:cNvPr id="0" name=""/>
        <dsp:cNvSpPr/>
      </dsp:nvSpPr>
      <dsp:spPr>
        <a:xfrm>
          <a:off x="2290733" y="661417"/>
          <a:ext cx="1123566" cy="56178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chemeClr val="tx1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Yes</a:t>
          </a:r>
        </a:p>
      </dsp:txBody>
      <dsp:txXfrm>
        <a:off x="2290733" y="661417"/>
        <a:ext cx="1123566" cy="561783"/>
      </dsp:txXfrm>
    </dsp:sp>
    <dsp:sp modelId="{080B6DBA-CD47-4C6E-88DE-FB1ABC8D196C}">
      <dsp:nvSpPr>
        <dsp:cNvPr id="0" name=""/>
        <dsp:cNvSpPr/>
      </dsp:nvSpPr>
      <dsp:spPr>
        <a:xfrm>
          <a:off x="2291328" y="1597410"/>
          <a:ext cx="1123566" cy="56178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chemeClr val="tx1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Has it got spots?</a:t>
          </a:r>
        </a:p>
      </dsp:txBody>
      <dsp:txXfrm>
        <a:off x="2291328" y="1597410"/>
        <a:ext cx="1123566" cy="561783"/>
      </dsp:txXfrm>
    </dsp:sp>
    <dsp:sp modelId="{FBF609D2-A588-4E61-9503-B6171B6ECD20}">
      <dsp:nvSpPr>
        <dsp:cNvPr id="0" name=""/>
        <dsp:cNvSpPr/>
      </dsp:nvSpPr>
      <dsp:spPr>
        <a:xfrm>
          <a:off x="3430939" y="2458511"/>
          <a:ext cx="1123566" cy="56178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No</a:t>
          </a:r>
        </a:p>
      </dsp:txBody>
      <dsp:txXfrm>
        <a:off x="3430939" y="2458511"/>
        <a:ext cx="1123566" cy="561783"/>
      </dsp:txXfrm>
    </dsp:sp>
    <dsp:sp modelId="{4DF064D7-D670-45A5-BADC-BC9E67C5EAE7}">
      <dsp:nvSpPr>
        <dsp:cNvPr id="0" name=""/>
        <dsp:cNvSpPr/>
      </dsp:nvSpPr>
      <dsp:spPr>
        <a:xfrm>
          <a:off x="1153504" y="2458511"/>
          <a:ext cx="1123566" cy="56178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Yes</a:t>
          </a:r>
        </a:p>
      </dsp:txBody>
      <dsp:txXfrm>
        <a:off x="1153504" y="2458511"/>
        <a:ext cx="1123566" cy="5617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7AE181-4941-4581-8CCB-A565DC388AF1}" type="datetimeFigureOut">
              <a:rPr lang="en-GB" smtClean="0"/>
              <a:t>08/12/2017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9F5EF3-2A3C-4F84-B7BC-6AA482AD3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7494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F5EF3-2A3C-4F84-B7BC-6AA482AD333D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6590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F5EF3-2A3C-4F84-B7BC-6AA482AD333D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850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7860" y="790094"/>
            <a:ext cx="6691558" cy="1470025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algn="l">
              <a:defRPr sz="4000" b="1">
                <a:solidFill>
                  <a:schemeClr val="accent3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7859" y="2260118"/>
            <a:ext cx="6691559" cy="1119655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 marL="0" indent="0" algn="l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59" y="6293807"/>
            <a:ext cx="2431916" cy="222724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>
          <a:xfrm>
            <a:off x="0" y="5217087"/>
            <a:ext cx="9144000" cy="1640913"/>
          </a:xfrm>
          <a:prstGeom prst="rect">
            <a:avLst/>
          </a:prstGeom>
          <a:gradFill flip="none" rotWithShape="1">
            <a:gsLst>
              <a:gs pos="0">
                <a:srgbClr val="003192">
                  <a:alpha val="80000"/>
                </a:srgbClr>
              </a:gs>
              <a:gs pos="100000">
                <a:srgbClr val="FFFFFF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PIXL PRIMARY Partners Logo 2014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501" y="5649379"/>
            <a:ext cx="1080406" cy="9301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59" y="6283619"/>
            <a:ext cx="2543160" cy="232912"/>
          </a:xfrm>
          <a:prstGeom prst="rect">
            <a:avLst/>
          </a:prstGeom>
        </p:spPr>
      </p:pic>
      <p:pic>
        <p:nvPicPr>
          <p:cNvPr id="12" name="Picture 11" descr="PiXL PRIMARY Science Logo RGB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501" y="227569"/>
            <a:ext cx="1271901" cy="178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111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258" y="394325"/>
            <a:ext cx="7208242" cy="1143000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algn="l">
              <a:defRPr sz="3200" b="1">
                <a:solidFill>
                  <a:schemeClr val="accent3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9258" y="1667540"/>
            <a:ext cx="7800909" cy="4458623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76213" indent="-176213">
              <a:buClr>
                <a:schemeClr val="accent3"/>
              </a:buClr>
              <a:buFont typeface="Arial"/>
              <a:buChar char="•"/>
              <a:defRPr sz="2000">
                <a:solidFill>
                  <a:srgbClr val="000000"/>
                </a:solidFill>
              </a:defRPr>
            </a:lvl1pPr>
            <a:lvl2pPr marL="365125" indent="-188913">
              <a:buClr>
                <a:schemeClr val="accent3"/>
              </a:buClr>
              <a:buFont typeface="Arial"/>
              <a:buChar char="•"/>
              <a:defRPr sz="2000">
                <a:solidFill>
                  <a:srgbClr val="000000"/>
                </a:solidFill>
              </a:defRPr>
            </a:lvl2pPr>
            <a:lvl3pPr marL="541338" indent="-176213">
              <a:buClr>
                <a:schemeClr val="accent3"/>
              </a:buClr>
              <a:buFont typeface="Arial"/>
              <a:buChar char="•"/>
              <a:defRPr sz="2000">
                <a:solidFill>
                  <a:srgbClr val="000000"/>
                </a:solidFill>
              </a:defRPr>
            </a:lvl3pPr>
            <a:lvl4pPr marL="715963" indent="-174625">
              <a:buClr>
                <a:schemeClr val="accent3"/>
              </a:buClr>
              <a:buFont typeface="Arial"/>
              <a:buChar char="•"/>
              <a:defRPr sz="2000">
                <a:solidFill>
                  <a:srgbClr val="000000"/>
                </a:solidFill>
              </a:defRPr>
            </a:lvl4pPr>
            <a:lvl5pPr marL="892175" indent="-176213">
              <a:buClr>
                <a:schemeClr val="accent3"/>
              </a:buClr>
              <a:buFont typeface="Arial"/>
              <a:buChar char="•"/>
              <a:defRPr sz="2000">
                <a:solidFill>
                  <a:srgbClr val="000000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4066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5217087"/>
            <a:ext cx="9144000" cy="1640913"/>
          </a:xfrm>
          <a:prstGeom prst="rect">
            <a:avLst/>
          </a:prstGeom>
          <a:gradFill flip="none" rotWithShape="1">
            <a:gsLst>
              <a:gs pos="0">
                <a:srgbClr val="003192">
                  <a:alpha val="80000"/>
                </a:srgbClr>
              </a:gs>
              <a:gs pos="100000">
                <a:srgbClr val="FFFFFF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PIXL PRIMARY Partners Logo 2014.jp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501" y="5649379"/>
            <a:ext cx="1080406" cy="9301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59" y="6283619"/>
            <a:ext cx="2543160" cy="232912"/>
          </a:xfrm>
          <a:prstGeom prst="rect">
            <a:avLst/>
          </a:prstGeom>
        </p:spPr>
      </p:pic>
      <p:pic>
        <p:nvPicPr>
          <p:cNvPr id="8" name="Picture 7" descr="PiXL PRIMARY Science Logo RGB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150" y="121735"/>
            <a:ext cx="877252" cy="1230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969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dailymail.co.uk/sciencetech/article-4962108/BBC-Blue-Planet-II-trailer-reveals-Earth-s-ocean-creatures.html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tm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mp"/><Relationship Id="rId2" Type="http://schemas.openxmlformats.org/officeDocument/2006/relationships/hyperlink" Target="https://www.j2e.com/jit5#branch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7.svg"/><Relationship Id="rId7" Type="http://schemas.openxmlformats.org/officeDocument/2006/relationships/image" Target="../media/image23.jpeg"/><Relationship Id="rId12" Type="http://schemas.openxmlformats.org/officeDocument/2006/relationships/image" Target="../media/image28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24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10" Type="http://schemas.openxmlformats.org/officeDocument/2006/relationships/image" Target="../media/image21.jpe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21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10" Type="http://schemas.openxmlformats.org/officeDocument/2006/relationships/image" Target="../media/image23.jpeg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812864"/>
            <a:ext cx="6858000" cy="827097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What is it?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200275" y="4735465"/>
            <a:ext cx="4743450" cy="750094"/>
          </a:xfrm>
          <a:prstGeom prst="rect">
            <a:avLst/>
          </a:prstGeom>
          <a:solidFill>
            <a:srgbClr val="FFFFFF"/>
          </a:solidFill>
          <a:ln w="38100" cmpd="dbl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algn="just" fontAlgn="base"/>
            <a:r>
              <a:rPr lang="en-GB" sz="750">
                <a:solidFill>
                  <a:srgbClr val="000000"/>
                </a:solidFill>
                <a:latin typeface="Arial" charset="0"/>
                <a:ea typeface="Times New Roman" charset="0"/>
              </a:rPr>
              <a:t>This resource is strictly for the use of member schools for as long as they remain members of The PiXL Club. It may not be copied, sold nor transferred to a third party or used by the school after membership ceases. Until such time it may be freely used within the member school.</a:t>
            </a:r>
            <a:endParaRPr lang="en-US" sz="900">
              <a:latin typeface="Times New Roman" charset="0"/>
              <a:ea typeface="Times New Roman" charset="0"/>
            </a:endParaRPr>
          </a:p>
          <a:p>
            <a:pPr algn="just" fontAlgn="base"/>
            <a:r>
              <a:rPr lang="en-GB" sz="750">
                <a:solidFill>
                  <a:srgbClr val="000000"/>
                </a:solidFill>
                <a:latin typeface="Arial" charset="0"/>
                <a:ea typeface="Times New Roman" charset="0"/>
              </a:rPr>
              <a:t>All opinions and contributions are those of the authors. The contents of this resource are not connected with nor endorsed by any other company, organisation or institution.</a:t>
            </a:r>
            <a:endParaRPr lang="en-US" sz="900">
              <a:latin typeface="Times New Roman" charset="0"/>
              <a:ea typeface="Times New Roman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67635" y="4190784"/>
            <a:ext cx="26087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Commissioned by The </a:t>
            </a:r>
            <a:r>
              <a:rPr lang="en-US" sz="1200" dirty="0" err="1"/>
              <a:t>PiXL</a:t>
            </a:r>
            <a:r>
              <a:rPr lang="en-US" sz="1200" dirty="0"/>
              <a:t> Club Ltd.</a:t>
            </a:r>
          </a:p>
          <a:p>
            <a:pPr algn="ctr"/>
            <a:r>
              <a:rPr lang="en-US" sz="1200" dirty="0"/>
              <a:t>November </a:t>
            </a:r>
          </a:p>
          <a:p>
            <a:pPr algn="ctr"/>
            <a:r>
              <a:rPr lang="en-US" sz="1200" dirty="0"/>
              <a:t>2017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53335" y="5536827"/>
            <a:ext cx="28373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© Copyright The </a:t>
            </a:r>
            <a:r>
              <a:rPr lang="en-GB" sz="1200" dirty="0" err="1"/>
              <a:t>PiXL</a:t>
            </a:r>
            <a:r>
              <a:rPr lang="en-GB" sz="1200" dirty="0"/>
              <a:t> Club Limited, 2017</a:t>
            </a:r>
            <a:r>
              <a:rPr lang="en-US" sz="1200" dirty="0"/>
              <a:t> 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34D9845-B75F-45AE-834F-10E110EE4A67}"/>
              </a:ext>
            </a:extLst>
          </p:cNvPr>
          <p:cNvSpPr txBox="1">
            <a:spLocks/>
          </p:cNvSpPr>
          <p:nvPr/>
        </p:nvSpPr>
        <p:spPr>
          <a:xfrm>
            <a:off x="1143000" y="2691229"/>
            <a:ext cx="6858000" cy="827097"/>
          </a:xfrm>
          <a:prstGeom prst="rect">
            <a:avLst/>
          </a:prstGeom>
        </p:spPr>
        <p:txBody>
          <a:bodyPr lIns="0" tIns="0" rIns="0" bIns="0" anchor="t" anchorCtr="0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3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solidFill>
                  <a:schemeClr val="accent2"/>
                </a:solidFill>
              </a:rPr>
              <a:t>Y4 Science Diagnostic Task</a:t>
            </a:r>
          </a:p>
          <a:p>
            <a:pPr algn="ctr"/>
            <a:r>
              <a:rPr lang="en-GB" sz="2800" dirty="0">
                <a:solidFill>
                  <a:schemeClr val="accent2"/>
                </a:solidFill>
              </a:rPr>
              <a:t>Living Things and their Habitats</a:t>
            </a:r>
          </a:p>
        </p:txBody>
      </p:sp>
    </p:spTree>
    <p:extLst>
      <p:ext uri="{BB962C8B-B14F-4D97-AF65-F5344CB8AC3E}">
        <p14:creationId xmlns:p14="http://schemas.microsoft.com/office/powerpoint/2010/main" val="190172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7860" y="647855"/>
            <a:ext cx="6691558" cy="1279420"/>
          </a:xfrm>
          <a:solidFill>
            <a:srgbClr val="92D050"/>
          </a:solidFill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Year 4 Diagnostic Task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Living  Things and their Habitats</a:t>
            </a: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9EB2148-912B-4260-AC25-CD54DB17FCFF}"/>
              </a:ext>
            </a:extLst>
          </p:cNvPr>
          <p:cNvSpPr/>
          <p:nvPr/>
        </p:nvSpPr>
        <p:spPr>
          <a:xfrm>
            <a:off x="917860" y="2166257"/>
            <a:ext cx="6691558" cy="34163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400" b="1" u="sng" dirty="0"/>
              <a:t>Assessment Focus</a:t>
            </a:r>
          </a:p>
          <a:p>
            <a:pPr algn="ctr"/>
            <a:r>
              <a:rPr lang="en-GB" sz="2400" b="1" u="sng" dirty="0"/>
              <a:t>WORKING SCIENTIFICALLY</a:t>
            </a:r>
          </a:p>
          <a:p>
            <a:pPr algn="ctr"/>
            <a:endParaRPr lang="en-GB" sz="24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1b. I can ask relevant questions.</a:t>
            </a:r>
          </a:p>
          <a:p>
            <a:endParaRPr lang="en-GB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Ig. I can make a series of accurate observations.</a:t>
            </a:r>
          </a:p>
          <a:p>
            <a:endParaRPr lang="en-GB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1s. I can use scientific ideas to identify similarities and differences.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8928558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7954C4D-A03F-4A39-BB66-0B2FB44FB90E}"/>
              </a:ext>
            </a:extLst>
          </p:cNvPr>
          <p:cNvSpPr txBox="1"/>
          <p:nvPr/>
        </p:nvSpPr>
        <p:spPr>
          <a:xfrm>
            <a:off x="729258" y="1881352"/>
            <a:ext cx="7208242" cy="3416320"/>
          </a:xfrm>
          <a:prstGeom prst="rect">
            <a:avLst/>
          </a:prstGeom>
          <a:solidFill>
            <a:srgbClr val="FF99CC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/>
              <a:t>Assessment Focus</a:t>
            </a:r>
          </a:p>
          <a:p>
            <a:pPr algn="ctr"/>
            <a:r>
              <a:rPr lang="en-GB" sz="2400" b="1" u="sng" dirty="0"/>
              <a:t>PROGRAMME OF STUDY</a:t>
            </a:r>
          </a:p>
          <a:p>
            <a:pPr algn="ctr"/>
            <a:endParaRPr lang="en-GB" sz="2400" b="1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4a.</a:t>
            </a:r>
            <a:r>
              <a:rPr lang="en-GB" sz="2400" b="1" dirty="0"/>
              <a:t> </a:t>
            </a:r>
            <a:r>
              <a:rPr lang="en-GB" sz="2400" dirty="0"/>
              <a:t>I can recognise that living things can be grouped in a variety of ways.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4b. I can explore and </a:t>
            </a:r>
            <a:r>
              <a:rPr lang="en-GB" sz="2400" b="1" dirty="0"/>
              <a:t>use classification keys to help group, identify and name a variety of living things in their local and wider environment.</a:t>
            </a:r>
            <a:endParaRPr lang="en-GB" sz="24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97DA6C7-5800-4C27-A69F-7B39D4F06D4E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Year 4 Diagnostic Task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Living Things and their Habitats</a:t>
            </a: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20975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0216" y="259723"/>
            <a:ext cx="6691558" cy="702643"/>
          </a:xfrm>
          <a:solidFill>
            <a:srgbClr val="92D05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Just Checking!</a:t>
            </a:r>
          </a:p>
        </p:txBody>
      </p:sp>
      <p:sp>
        <p:nvSpPr>
          <p:cNvPr id="3" name="AutoShape 16" descr="Image result for butterfly  clip art">
            <a:extLst>
              <a:ext uri="{FF2B5EF4-FFF2-40B4-BE49-F238E27FC236}">
                <a16:creationId xmlns:a16="http://schemas.microsoft.com/office/drawing/2014/main" id="{C191DC9B-7E99-47D6-B6BD-4291DE7E923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2699B0B-D1B6-41A2-96B2-5CD61D9B4D3A}"/>
              </a:ext>
            </a:extLst>
          </p:cNvPr>
          <p:cNvSpPr/>
          <p:nvPr/>
        </p:nvSpPr>
        <p:spPr>
          <a:xfrm>
            <a:off x="4272478" y="1841597"/>
            <a:ext cx="2927094" cy="174439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How many animals can you list in one minute?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F165C16-6EC3-4A53-9440-E1C4990E6E45}"/>
              </a:ext>
            </a:extLst>
          </p:cNvPr>
          <p:cNvSpPr/>
          <p:nvPr/>
        </p:nvSpPr>
        <p:spPr>
          <a:xfrm>
            <a:off x="5298164" y="3459760"/>
            <a:ext cx="2577746" cy="1582517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Can you group them in any way?</a:t>
            </a:r>
          </a:p>
        </p:txBody>
      </p:sp>
      <p:pic>
        <p:nvPicPr>
          <p:cNvPr id="9" name="Picture 8" descr="See the source image">
            <a:extLst>
              <a:ext uri="{FF2B5EF4-FFF2-40B4-BE49-F238E27FC236}">
                <a16:creationId xmlns:a16="http://schemas.microsoft.com/office/drawing/2014/main" id="{68D8B5BD-32CD-42A6-BE35-17BA9793B98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5" y="1700406"/>
            <a:ext cx="2927094" cy="351870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208212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16" descr="Image result for butterfly  clip art">
            <a:extLst>
              <a:ext uri="{FF2B5EF4-FFF2-40B4-BE49-F238E27FC236}">
                <a16:creationId xmlns:a16="http://schemas.microsoft.com/office/drawing/2014/main" id="{C191DC9B-7E99-47D6-B6BD-4291DE7E923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2" descr="http://www.playgroundbasics.co.uk/media/catalog/product/cache/12/image/9df78eab33525d08d6e5fb8d27136e95/J/2/J299871_4220592LGE.jpg">
            <a:extLst>
              <a:ext uri="{FF2B5EF4-FFF2-40B4-BE49-F238E27FC236}">
                <a16:creationId xmlns:a16="http://schemas.microsoft.com/office/drawing/2014/main" id="{46B41EAA-EBAD-435B-8DFA-7CF3C3BE9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70" y="382387"/>
            <a:ext cx="7106448" cy="5169447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61714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0216" y="259723"/>
            <a:ext cx="6691558" cy="702643"/>
          </a:xfrm>
          <a:solidFill>
            <a:srgbClr val="92D050"/>
          </a:solidFill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makes an insect an insect? </a:t>
            </a:r>
          </a:p>
        </p:txBody>
      </p:sp>
      <p:sp>
        <p:nvSpPr>
          <p:cNvPr id="3" name="AutoShape 16" descr="Image result for butterfly  clip art">
            <a:extLst>
              <a:ext uri="{FF2B5EF4-FFF2-40B4-BE49-F238E27FC236}">
                <a16:creationId xmlns:a16="http://schemas.microsoft.com/office/drawing/2014/main" id="{C191DC9B-7E99-47D6-B6BD-4291DE7E923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2" descr="Image result for insects">
            <a:extLst>
              <a:ext uri="{FF2B5EF4-FFF2-40B4-BE49-F238E27FC236}">
                <a16:creationId xmlns:a16="http://schemas.microsoft.com/office/drawing/2014/main" id="{A641E5FC-D2CC-443D-95B0-2D3EF17A72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362" y="1231663"/>
            <a:ext cx="3231525" cy="2264311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6B64359-E1F5-4427-9807-0AF96D02BAE3}"/>
              </a:ext>
            </a:extLst>
          </p:cNvPr>
          <p:cNvSpPr/>
          <p:nvPr/>
        </p:nvSpPr>
        <p:spPr>
          <a:xfrm>
            <a:off x="4572000" y="1245326"/>
            <a:ext cx="2683107" cy="1185759"/>
          </a:xfrm>
          <a:prstGeom prst="roundRect">
            <a:avLst>
              <a:gd name="adj" fmla="val 38022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What special features do insects have?</a:t>
            </a:r>
          </a:p>
        </p:txBody>
      </p:sp>
      <p:pic>
        <p:nvPicPr>
          <p:cNvPr id="2050" name="Picture 2" descr="Image result for insects">
            <a:extLst>
              <a:ext uri="{FF2B5EF4-FFF2-40B4-BE49-F238E27FC236}">
                <a16:creationId xmlns:a16="http://schemas.microsoft.com/office/drawing/2014/main" id="{3DD8B803-C5DE-483E-9217-E1AB9134B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564" y="3819377"/>
            <a:ext cx="3196936" cy="2197337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diagram of an insect">
            <a:extLst>
              <a:ext uri="{FF2B5EF4-FFF2-40B4-BE49-F238E27FC236}">
                <a16:creationId xmlns:a16="http://schemas.microsoft.com/office/drawing/2014/main" id="{1C184645-F07A-4D72-B54D-C71751B13F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3800" y="2613813"/>
            <a:ext cx="4165966" cy="2916177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9002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0216" y="259723"/>
            <a:ext cx="6691558" cy="702643"/>
          </a:xfrm>
          <a:solidFill>
            <a:srgbClr val="92D05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Just Checking</a:t>
            </a:r>
          </a:p>
        </p:txBody>
      </p:sp>
      <p:sp>
        <p:nvSpPr>
          <p:cNvPr id="3" name="AutoShape 16" descr="Image result for butterfly  clip art">
            <a:extLst>
              <a:ext uri="{FF2B5EF4-FFF2-40B4-BE49-F238E27FC236}">
                <a16:creationId xmlns:a16="http://schemas.microsoft.com/office/drawing/2014/main" id="{C191DC9B-7E99-47D6-B6BD-4291DE7E923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 descr="See the source image">
            <a:extLst>
              <a:ext uri="{FF2B5EF4-FFF2-40B4-BE49-F238E27FC236}">
                <a16:creationId xmlns:a16="http://schemas.microsoft.com/office/drawing/2014/main" id="{D8083E61-4160-48C2-A8B5-213B7B342AD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05" y="1624102"/>
            <a:ext cx="2577746" cy="25118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4976693-D5FE-4A31-9ACB-29727470F1ED}"/>
              </a:ext>
            </a:extLst>
          </p:cNvPr>
          <p:cNvSpPr/>
          <p:nvPr/>
        </p:nvSpPr>
        <p:spPr>
          <a:xfrm>
            <a:off x="3432733" y="1343684"/>
            <a:ext cx="2927094" cy="1744393"/>
          </a:xfrm>
          <a:prstGeom prst="roundRect">
            <a:avLst/>
          </a:prstGeom>
          <a:solidFill>
            <a:srgbClr val="92D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How many plants can you list in one minute?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0E685A8-9905-4BE4-BEC2-5C21C3F70D04}"/>
              </a:ext>
            </a:extLst>
          </p:cNvPr>
          <p:cNvSpPr/>
          <p:nvPr/>
        </p:nvSpPr>
        <p:spPr>
          <a:xfrm>
            <a:off x="5535254" y="3429000"/>
            <a:ext cx="2577746" cy="1582516"/>
          </a:xfrm>
          <a:prstGeom prst="roundRect">
            <a:avLst/>
          </a:prstGeom>
          <a:solidFill>
            <a:srgbClr val="92D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Can you group them in any way?</a:t>
            </a:r>
          </a:p>
        </p:txBody>
      </p:sp>
      <p:pic>
        <p:nvPicPr>
          <p:cNvPr id="9" name="Picture 8" descr="Image result for moss">
            <a:extLst>
              <a:ext uri="{FF2B5EF4-FFF2-40B4-BE49-F238E27FC236}">
                <a16:creationId xmlns:a16="http://schemas.microsoft.com/office/drawing/2014/main" id="{6451E9B9-C1BB-4B5C-B152-27C83630863D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329" y="4324425"/>
            <a:ext cx="2981325" cy="17178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2924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0216" y="259723"/>
            <a:ext cx="6691558" cy="702643"/>
          </a:xfrm>
          <a:solidFill>
            <a:srgbClr val="92D05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Grouping Plants</a:t>
            </a:r>
          </a:p>
        </p:txBody>
      </p:sp>
      <p:sp>
        <p:nvSpPr>
          <p:cNvPr id="3" name="AutoShape 16" descr="Image result for butterfly  clip art">
            <a:extLst>
              <a:ext uri="{FF2B5EF4-FFF2-40B4-BE49-F238E27FC236}">
                <a16:creationId xmlns:a16="http://schemas.microsoft.com/office/drawing/2014/main" id="{C191DC9B-7E99-47D6-B6BD-4291DE7E923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CC9C4AD6-449A-4FE7-8D19-D80CE4530F0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34023819"/>
              </p:ext>
            </p:extLst>
          </p:nvPr>
        </p:nvGraphicFramePr>
        <p:xfrm>
          <a:off x="969804" y="1397000"/>
          <a:ext cx="645238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883E4FF-D617-41D0-B428-E1CD3CDB541F}"/>
              </a:ext>
            </a:extLst>
          </p:cNvPr>
          <p:cNvCxnSpPr/>
          <p:nvPr/>
        </p:nvCxnSpPr>
        <p:spPr>
          <a:xfrm>
            <a:off x="4206240" y="2180492"/>
            <a:ext cx="0" cy="28135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57599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7860" y="224357"/>
            <a:ext cx="6691558" cy="787051"/>
          </a:xfrm>
          <a:solidFill>
            <a:srgbClr val="92D05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Just Checking!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2D92335-A9E1-4358-810D-F170A26C55AE}"/>
              </a:ext>
            </a:extLst>
          </p:cNvPr>
          <p:cNvSpPr/>
          <p:nvPr/>
        </p:nvSpPr>
        <p:spPr>
          <a:xfrm>
            <a:off x="624876" y="1491849"/>
            <a:ext cx="2650632" cy="3874302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</a:endParaRPr>
          </a:p>
          <a:p>
            <a:pPr algn="ctr"/>
            <a:endParaRPr lang="en-GB" sz="2400" dirty="0">
              <a:solidFill>
                <a:schemeClr val="tx1"/>
              </a:solidFill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animals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vertebrates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invertebrates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mammals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reptiles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birds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fish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amphibians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plants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insects</a:t>
            </a:r>
          </a:p>
          <a:p>
            <a:pPr algn="ctr"/>
            <a:endParaRPr lang="en-GB" sz="2400" dirty="0">
              <a:solidFill>
                <a:schemeClr val="tx1"/>
              </a:solidFill>
            </a:endParaRPr>
          </a:p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627413A-A227-4C40-83D2-B6C23C2FB929}"/>
              </a:ext>
            </a:extLst>
          </p:cNvPr>
          <p:cNvSpPr/>
          <p:nvPr/>
        </p:nvSpPr>
        <p:spPr>
          <a:xfrm>
            <a:off x="5235533" y="1505177"/>
            <a:ext cx="2472359" cy="3860974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abdomen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thorax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wings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segmented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species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group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observe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identify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classify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sort</a:t>
            </a:r>
          </a:p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" name="Explosion: 8 Points 2">
            <a:extLst>
              <a:ext uri="{FF2B5EF4-FFF2-40B4-BE49-F238E27FC236}">
                <a16:creationId xmlns:a16="http://schemas.microsoft.com/office/drawing/2014/main" id="{910F8BFF-6424-4BE4-AD57-A401A05C259C}"/>
              </a:ext>
            </a:extLst>
          </p:cNvPr>
          <p:cNvSpPr/>
          <p:nvPr/>
        </p:nvSpPr>
        <p:spPr>
          <a:xfrm>
            <a:off x="2807633" y="1252025"/>
            <a:ext cx="2912012" cy="2335237"/>
          </a:xfrm>
          <a:prstGeom prst="irregularSeal1">
            <a:avLst/>
          </a:prstGeom>
          <a:solidFill>
            <a:srgbClr val="FFFF00"/>
          </a:solidFill>
          <a:effectLst>
            <a:glow rad="139700">
              <a:schemeClr val="accent1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Target Words!</a:t>
            </a:r>
          </a:p>
        </p:txBody>
      </p:sp>
    </p:spTree>
    <p:extLst>
      <p:ext uri="{BB962C8B-B14F-4D97-AF65-F5344CB8AC3E}">
        <p14:creationId xmlns:p14="http://schemas.microsoft.com/office/powerpoint/2010/main" val="10410318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0216" y="259723"/>
            <a:ext cx="6691558" cy="702643"/>
          </a:xfrm>
          <a:solidFill>
            <a:srgbClr val="92D05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INTRODUCTION</a:t>
            </a:r>
          </a:p>
        </p:txBody>
      </p:sp>
      <p:sp>
        <p:nvSpPr>
          <p:cNvPr id="3" name="AutoShape 16" descr="Image result for butterfly  clip art">
            <a:extLst>
              <a:ext uri="{FF2B5EF4-FFF2-40B4-BE49-F238E27FC236}">
                <a16:creationId xmlns:a16="http://schemas.microsoft.com/office/drawing/2014/main" id="{C191DC9B-7E99-47D6-B6BD-4291DE7E923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 descr="See the source image">
            <a:hlinkClick r:id="rId2"/>
            <a:extLst>
              <a:ext uri="{FF2B5EF4-FFF2-40B4-BE49-F238E27FC236}">
                <a16:creationId xmlns:a16="http://schemas.microsoft.com/office/drawing/2014/main" id="{4E167B79-B881-4212-A2B7-5557DE8CB21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975" y="1301750"/>
            <a:ext cx="5727700" cy="4254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9BF88E8-BD59-4D6B-AF5A-F92BA54FC0DB}"/>
              </a:ext>
            </a:extLst>
          </p:cNvPr>
          <p:cNvSpPr/>
          <p:nvPr/>
        </p:nvSpPr>
        <p:spPr>
          <a:xfrm>
            <a:off x="6991643" y="2194560"/>
            <a:ext cx="1547446" cy="702643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image for video.</a:t>
            </a:r>
          </a:p>
        </p:txBody>
      </p:sp>
    </p:spTree>
    <p:extLst>
      <p:ext uri="{BB962C8B-B14F-4D97-AF65-F5344CB8AC3E}">
        <p14:creationId xmlns:p14="http://schemas.microsoft.com/office/powerpoint/2010/main" val="9739127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16" descr="Image result for butterfly  clip art">
            <a:extLst>
              <a:ext uri="{FF2B5EF4-FFF2-40B4-BE49-F238E27FC236}">
                <a16:creationId xmlns:a16="http://schemas.microsoft.com/office/drawing/2014/main" id="{C191DC9B-7E99-47D6-B6BD-4291DE7E923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 descr="See the source image">
            <a:extLst>
              <a:ext uri="{FF2B5EF4-FFF2-40B4-BE49-F238E27FC236}">
                <a16:creationId xmlns:a16="http://schemas.microsoft.com/office/drawing/2014/main" id="{C8DDFB30-2BA2-4FC4-8F3F-F52E128131E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26" y="344828"/>
            <a:ext cx="3490801" cy="268597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See the source image">
            <a:extLst>
              <a:ext uri="{FF2B5EF4-FFF2-40B4-BE49-F238E27FC236}">
                <a16:creationId xmlns:a16="http://schemas.microsoft.com/office/drawing/2014/main" id="{74F2703F-F72B-4B15-A6A4-5D595189810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0448" y="344827"/>
            <a:ext cx="3239697" cy="268597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See the source image">
            <a:extLst>
              <a:ext uri="{FF2B5EF4-FFF2-40B4-BE49-F238E27FC236}">
                <a16:creationId xmlns:a16="http://schemas.microsoft.com/office/drawing/2014/main" id="{3076C02C-57F2-4CD4-8C5D-73B1BE8AD7E3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356" y="3276600"/>
            <a:ext cx="3591339" cy="289618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See the source image">
            <a:extLst>
              <a:ext uri="{FF2B5EF4-FFF2-40B4-BE49-F238E27FC236}">
                <a16:creationId xmlns:a16="http://schemas.microsoft.com/office/drawing/2014/main" id="{130E34B9-D88A-49D4-B19B-7AE67DCBE212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0449" y="3276600"/>
            <a:ext cx="3239696" cy="28961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59315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0216" y="259723"/>
            <a:ext cx="6691558" cy="702643"/>
          </a:xfrm>
          <a:solidFill>
            <a:srgbClr val="92D05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How observant are you?</a:t>
            </a:r>
          </a:p>
        </p:txBody>
      </p:sp>
      <p:sp>
        <p:nvSpPr>
          <p:cNvPr id="3" name="AutoShape 16" descr="Image result for butterfly  clip art">
            <a:extLst>
              <a:ext uri="{FF2B5EF4-FFF2-40B4-BE49-F238E27FC236}">
                <a16:creationId xmlns:a16="http://schemas.microsoft.com/office/drawing/2014/main" id="{C191DC9B-7E99-47D6-B6BD-4291DE7E923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4" name="Picture 2" descr="Image result for deep sea diver">
            <a:extLst>
              <a:ext uri="{FF2B5EF4-FFF2-40B4-BE49-F238E27FC236}">
                <a16:creationId xmlns:a16="http://schemas.microsoft.com/office/drawing/2014/main" id="{A39FBE2D-4732-4C70-A40B-7C37B461DA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37" y="3004550"/>
            <a:ext cx="2017616" cy="201761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60388E9-00C7-4583-8D2D-DB9E73C71DAB}"/>
              </a:ext>
            </a:extLst>
          </p:cNvPr>
          <p:cNvSpPr/>
          <p:nvPr/>
        </p:nvSpPr>
        <p:spPr>
          <a:xfrm>
            <a:off x="2532039" y="2123049"/>
            <a:ext cx="4895703" cy="382641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Wingdings" panose="05000000000000000000" pitchFamily="2" charset="2"/>
              <a:buChar char="q"/>
            </a:pPr>
            <a:r>
              <a:rPr lang="en-GB" sz="2400" b="1" dirty="0">
                <a:solidFill>
                  <a:schemeClr val="tx1"/>
                </a:solidFill>
              </a:rPr>
              <a:t>Secretly</a:t>
            </a:r>
            <a:r>
              <a:rPr lang="en-GB" sz="2400" dirty="0">
                <a:solidFill>
                  <a:schemeClr val="tx1"/>
                </a:solidFill>
              </a:rPr>
              <a:t> choose one of the incredible creatures.</a:t>
            </a:r>
          </a:p>
          <a:p>
            <a:pPr marL="342900" indent="-342900" algn="ctr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Draw it as carefully as you can.</a:t>
            </a:r>
          </a:p>
          <a:p>
            <a:pPr marL="342900" indent="-342900" algn="ctr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Pass your drawing to the next  person who has to copy your drawing carefully.</a:t>
            </a:r>
          </a:p>
          <a:p>
            <a:pPr marL="342900" indent="-342900" algn="ctr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Continue.</a:t>
            </a:r>
          </a:p>
          <a:p>
            <a:pPr marL="342900" indent="-342900" algn="ctr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How does the final drawing compare to the original?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D8029CB-4BD0-4D42-812E-6D882F299EDB}"/>
              </a:ext>
            </a:extLst>
          </p:cNvPr>
          <p:cNvSpPr/>
          <p:nvPr/>
        </p:nvSpPr>
        <p:spPr>
          <a:xfrm>
            <a:off x="1111348" y="1139483"/>
            <a:ext cx="6203852" cy="80644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Imagine you are a deep sea diver and you have spotted an amazing creature.</a:t>
            </a:r>
          </a:p>
        </p:txBody>
      </p:sp>
    </p:spTree>
    <p:extLst>
      <p:ext uri="{BB962C8B-B14F-4D97-AF65-F5344CB8AC3E}">
        <p14:creationId xmlns:p14="http://schemas.microsoft.com/office/powerpoint/2010/main" val="36132792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0216" y="259723"/>
            <a:ext cx="6691558" cy="702643"/>
          </a:xfrm>
          <a:solidFill>
            <a:srgbClr val="92D05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Questioning</a:t>
            </a:r>
          </a:p>
        </p:txBody>
      </p:sp>
      <p:sp>
        <p:nvSpPr>
          <p:cNvPr id="3" name="AutoShape 16" descr="Image result for butterfly  clip art">
            <a:extLst>
              <a:ext uri="{FF2B5EF4-FFF2-40B4-BE49-F238E27FC236}">
                <a16:creationId xmlns:a16="http://schemas.microsoft.com/office/drawing/2014/main" id="{C191DC9B-7E99-47D6-B6BD-4291DE7E923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1DF1261-2B77-4788-978A-548E57CC2BF5}"/>
              </a:ext>
            </a:extLst>
          </p:cNvPr>
          <p:cNvSpPr/>
          <p:nvPr/>
        </p:nvSpPr>
        <p:spPr>
          <a:xfrm>
            <a:off x="3773977" y="3307568"/>
            <a:ext cx="5013319" cy="100935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Play the ‘Yes/No’ game using these species.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EACD1E5-20B5-4239-8A0C-E266D070C720}"/>
              </a:ext>
            </a:extLst>
          </p:cNvPr>
          <p:cNvSpPr/>
          <p:nvPr/>
        </p:nvSpPr>
        <p:spPr>
          <a:xfrm>
            <a:off x="3773977" y="1232046"/>
            <a:ext cx="3767797" cy="81592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Has it got four legs?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FD715F0-12F3-415B-8F45-6254220E397A}"/>
              </a:ext>
            </a:extLst>
          </p:cNvPr>
          <p:cNvSpPr/>
          <p:nvPr/>
        </p:nvSpPr>
        <p:spPr>
          <a:xfrm>
            <a:off x="3821192" y="2190994"/>
            <a:ext cx="3767797" cy="81592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Has it got a shell?</a:t>
            </a:r>
          </a:p>
        </p:txBody>
      </p:sp>
      <p:pic>
        <p:nvPicPr>
          <p:cNvPr id="12" name="Graphic 11" descr="Eye">
            <a:extLst>
              <a:ext uri="{FF2B5EF4-FFF2-40B4-BE49-F238E27FC236}">
                <a16:creationId xmlns:a16="http://schemas.microsoft.com/office/drawing/2014/main" id="{FD0107B4-7913-4914-B9BB-F494B9CAE8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622736" y="4266516"/>
            <a:ext cx="1146518" cy="1146518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355F8209-E145-493D-9B71-D09C0A599E34}"/>
              </a:ext>
            </a:extLst>
          </p:cNvPr>
          <p:cNvSpPr/>
          <p:nvPr/>
        </p:nvSpPr>
        <p:spPr>
          <a:xfrm>
            <a:off x="4822020" y="4550602"/>
            <a:ext cx="2208628" cy="168475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Remember to focus on features you can OBSERVE!</a:t>
            </a:r>
          </a:p>
        </p:txBody>
      </p:sp>
      <p:pic>
        <p:nvPicPr>
          <p:cNvPr id="14" name="Graphic 13" descr="Eye">
            <a:extLst>
              <a:ext uri="{FF2B5EF4-FFF2-40B4-BE49-F238E27FC236}">
                <a16:creationId xmlns:a16="http://schemas.microsoft.com/office/drawing/2014/main" id="{2A3016BC-8B74-4BC0-8F9D-9A161713FB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67519" y="4235548"/>
            <a:ext cx="1146518" cy="1146518"/>
          </a:xfrm>
          <a:prstGeom prst="rect">
            <a:avLst/>
          </a:prstGeom>
        </p:spPr>
      </p:pic>
      <p:pic>
        <p:nvPicPr>
          <p:cNvPr id="5" name="Picture 4" descr="Screen Clipping">
            <a:extLst>
              <a:ext uri="{FF2B5EF4-FFF2-40B4-BE49-F238E27FC236}">
                <a16:creationId xmlns:a16="http://schemas.microsoft.com/office/drawing/2014/main" id="{7405EEC1-C76D-4456-94DD-8448BC4361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191" y="1232046"/>
            <a:ext cx="3296110" cy="4677428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854942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0216" y="259723"/>
            <a:ext cx="6691558" cy="702643"/>
          </a:xfrm>
          <a:solidFill>
            <a:srgbClr val="92D05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Branching Keys</a:t>
            </a:r>
          </a:p>
        </p:txBody>
      </p:sp>
      <p:sp>
        <p:nvSpPr>
          <p:cNvPr id="3" name="AutoShape 16" descr="Image result for butterfly  clip art">
            <a:extLst>
              <a:ext uri="{FF2B5EF4-FFF2-40B4-BE49-F238E27FC236}">
                <a16:creationId xmlns:a16="http://schemas.microsoft.com/office/drawing/2014/main" id="{C191DC9B-7E99-47D6-B6BD-4291DE7E923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 descr="Screen Clipping">
            <a:hlinkClick r:id="rId2"/>
            <a:extLst>
              <a:ext uri="{FF2B5EF4-FFF2-40B4-BE49-F238E27FC236}">
                <a16:creationId xmlns:a16="http://schemas.microsoft.com/office/drawing/2014/main" id="{B5754624-CB8F-4E97-9BE6-8BA1D7DDA5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216" y="1148150"/>
            <a:ext cx="6535322" cy="48665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782534E-C39D-4A7F-9D01-91DC2F920095}"/>
              </a:ext>
            </a:extLst>
          </p:cNvPr>
          <p:cNvSpPr/>
          <p:nvPr/>
        </p:nvSpPr>
        <p:spPr>
          <a:xfrm>
            <a:off x="7575586" y="2755509"/>
            <a:ext cx="1436395" cy="134698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Click image for interactive tool.</a:t>
            </a:r>
          </a:p>
        </p:txBody>
      </p:sp>
    </p:spTree>
    <p:extLst>
      <p:ext uri="{BB962C8B-B14F-4D97-AF65-F5344CB8AC3E}">
        <p14:creationId xmlns:p14="http://schemas.microsoft.com/office/powerpoint/2010/main" val="106373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16" descr="Image result for butterfly  clip art">
            <a:extLst>
              <a:ext uri="{FF2B5EF4-FFF2-40B4-BE49-F238E27FC236}">
                <a16:creationId xmlns:a16="http://schemas.microsoft.com/office/drawing/2014/main" id="{C191DC9B-7E99-47D6-B6BD-4291DE7E923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21636E4-19F9-4C7E-BA3C-DF414D4FCB5E}"/>
              </a:ext>
            </a:extLst>
          </p:cNvPr>
          <p:cNvSpPr/>
          <p:nvPr/>
        </p:nvSpPr>
        <p:spPr>
          <a:xfrm>
            <a:off x="2360959" y="2630455"/>
            <a:ext cx="3896751" cy="171467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000" b="1" dirty="0">
                <a:solidFill>
                  <a:schemeClr val="tx1"/>
                </a:solidFill>
              </a:rPr>
              <a:t>Can you group them in any way?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Put your groups together and write on your sticky notes what they have in common.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F5EAB6C-B622-4A95-8910-3DF83E0FCBEB}"/>
              </a:ext>
            </a:extLst>
          </p:cNvPr>
          <p:cNvSpPr/>
          <p:nvPr/>
        </p:nvSpPr>
        <p:spPr>
          <a:xfrm>
            <a:off x="1356627" y="169219"/>
            <a:ext cx="5874167" cy="702643"/>
          </a:xfrm>
          <a:prstGeom prst="roundRect">
            <a:avLst/>
          </a:prstGeom>
          <a:solidFill>
            <a:srgbClr val="92D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400" b="1">
                <a:solidFill>
                  <a:schemeClr val="tx1"/>
                </a:solidFill>
              </a:rPr>
              <a:t>Look carefully at the species.</a:t>
            </a:r>
            <a:endParaRPr lang="en-GB" sz="2400" b="1" dirty="0">
              <a:solidFill>
                <a:schemeClr val="tx1"/>
              </a:solidFill>
            </a:endParaRPr>
          </a:p>
        </p:txBody>
      </p:sp>
      <p:pic>
        <p:nvPicPr>
          <p:cNvPr id="6" name="Graphic 5" descr="Eye">
            <a:extLst>
              <a:ext uri="{FF2B5EF4-FFF2-40B4-BE49-F238E27FC236}">
                <a16:creationId xmlns:a16="http://schemas.microsoft.com/office/drawing/2014/main" id="{AF99637A-934D-4615-853E-B37445FA33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39947" y="-47890"/>
            <a:ext cx="1146518" cy="1146518"/>
          </a:xfrm>
          <a:prstGeom prst="rect">
            <a:avLst/>
          </a:prstGeom>
        </p:spPr>
      </p:pic>
      <p:pic>
        <p:nvPicPr>
          <p:cNvPr id="7" name="Graphic 6" descr="Eye">
            <a:extLst>
              <a:ext uri="{FF2B5EF4-FFF2-40B4-BE49-F238E27FC236}">
                <a16:creationId xmlns:a16="http://schemas.microsoft.com/office/drawing/2014/main" id="{6589CDAE-05F5-4865-9002-87401BA5CD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84276" y="-18467"/>
            <a:ext cx="1146518" cy="1146518"/>
          </a:xfrm>
          <a:prstGeom prst="rect">
            <a:avLst/>
          </a:prstGeom>
        </p:spPr>
      </p:pic>
      <p:pic>
        <p:nvPicPr>
          <p:cNvPr id="5122" name="Picture 2" descr="Image result for snail">
            <a:extLst>
              <a:ext uri="{FF2B5EF4-FFF2-40B4-BE49-F238E27FC236}">
                <a16:creationId xmlns:a16="http://schemas.microsoft.com/office/drawing/2014/main" id="{21CF8B8F-CC6C-41DB-8FB0-744D35D14B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324" y="2382545"/>
            <a:ext cx="1732818" cy="115521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ladybird">
            <a:extLst>
              <a:ext uri="{FF2B5EF4-FFF2-40B4-BE49-F238E27FC236}">
                <a16:creationId xmlns:a16="http://schemas.microsoft.com/office/drawing/2014/main" id="{F6A56449-2D49-429F-89E9-0000D9BE97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603" y="1333014"/>
            <a:ext cx="1569074" cy="131005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Image result for worm">
            <a:extLst>
              <a:ext uri="{FF2B5EF4-FFF2-40B4-BE49-F238E27FC236}">
                <a16:creationId xmlns:a16="http://schemas.microsoft.com/office/drawing/2014/main" id="{33001045-2FA7-4C81-98D8-896B789AC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94" y="2857376"/>
            <a:ext cx="1631951" cy="122396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Image result for bumble bee">
            <a:extLst>
              <a:ext uri="{FF2B5EF4-FFF2-40B4-BE49-F238E27FC236}">
                <a16:creationId xmlns:a16="http://schemas.microsoft.com/office/drawing/2014/main" id="{77C23143-B41F-41DB-A49B-127D2129A7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533" y="3742359"/>
            <a:ext cx="1732818" cy="126006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Image result for moth">
            <a:extLst>
              <a:ext uri="{FF2B5EF4-FFF2-40B4-BE49-F238E27FC236}">
                <a16:creationId xmlns:a16="http://schemas.microsoft.com/office/drawing/2014/main" id="{BBA24047-48BE-43CF-8F7C-983695F7B0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603" y="4372393"/>
            <a:ext cx="1637586" cy="125352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Image result for spider in web">
            <a:extLst>
              <a:ext uri="{FF2B5EF4-FFF2-40B4-BE49-F238E27FC236}">
                <a16:creationId xmlns:a16="http://schemas.microsoft.com/office/drawing/2014/main" id="{C3C098DC-F889-4E9B-903F-4D4BC2ECEA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483" y="4509184"/>
            <a:ext cx="1392702" cy="125352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Image result for butterfly">
            <a:extLst>
              <a:ext uri="{FF2B5EF4-FFF2-40B4-BE49-F238E27FC236}">
                <a16:creationId xmlns:a16="http://schemas.microsoft.com/office/drawing/2014/main" id="{64F4CBB9-25D0-45FE-A936-12117AB07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418" y="1144669"/>
            <a:ext cx="1783578" cy="119833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Image result for millipedes">
            <a:extLst>
              <a:ext uri="{FF2B5EF4-FFF2-40B4-BE49-F238E27FC236}">
                <a16:creationId xmlns:a16="http://schemas.microsoft.com/office/drawing/2014/main" id="{A7406CAF-3A9F-452C-BA54-C5621B94B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537" y="4509184"/>
            <a:ext cx="1609703" cy="126006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Image result for slug">
            <a:extLst>
              <a:ext uri="{FF2B5EF4-FFF2-40B4-BE49-F238E27FC236}">
                <a16:creationId xmlns:a16="http://schemas.microsoft.com/office/drawing/2014/main" id="{858201D7-2318-44FA-AA8B-5C077A547E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7741" y="1103378"/>
            <a:ext cx="1669119" cy="125184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38673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0216" y="259723"/>
            <a:ext cx="6691558" cy="702643"/>
          </a:xfrm>
          <a:solidFill>
            <a:srgbClr val="92D05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Creating a Branching Key</a:t>
            </a:r>
          </a:p>
        </p:txBody>
      </p:sp>
      <p:sp>
        <p:nvSpPr>
          <p:cNvPr id="3" name="AutoShape 16" descr="Image result for butterfly  clip art">
            <a:extLst>
              <a:ext uri="{FF2B5EF4-FFF2-40B4-BE49-F238E27FC236}">
                <a16:creationId xmlns:a16="http://schemas.microsoft.com/office/drawing/2014/main" id="{C191DC9B-7E99-47D6-B6BD-4291DE7E923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E0E7C12B-3949-42D5-8357-AF7EB6B6EC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22275160"/>
              </p:ext>
            </p:extLst>
          </p:nvPr>
        </p:nvGraphicFramePr>
        <p:xfrm>
          <a:off x="1791286" y="1347274"/>
          <a:ext cx="5256628" cy="33654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74C5791-621E-4742-85F7-E98685B7C4DE}"/>
              </a:ext>
            </a:extLst>
          </p:cNvPr>
          <p:cNvSpPr/>
          <p:nvPr/>
        </p:nvSpPr>
        <p:spPr>
          <a:xfrm>
            <a:off x="1964788" y="4422336"/>
            <a:ext cx="4909624" cy="135049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400" b="1">
                <a:solidFill>
                  <a:schemeClr val="tx1"/>
                </a:solidFill>
              </a:rPr>
              <a:t>On </a:t>
            </a:r>
            <a:r>
              <a:rPr lang="en-GB" sz="2400" b="1" dirty="0">
                <a:solidFill>
                  <a:schemeClr val="tx1"/>
                </a:solidFill>
              </a:rPr>
              <a:t>w</a:t>
            </a:r>
            <a:r>
              <a:rPr lang="en-GB" sz="2400" b="1">
                <a:solidFill>
                  <a:schemeClr val="tx1"/>
                </a:solidFill>
              </a:rPr>
              <a:t>hich </a:t>
            </a:r>
            <a:r>
              <a:rPr lang="en-GB" sz="2400" b="1" dirty="0">
                <a:solidFill>
                  <a:schemeClr val="tx1"/>
                </a:solidFill>
              </a:rPr>
              <a:t>side do your 9 species belong? Sort them into 2 groups.</a:t>
            </a:r>
          </a:p>
        </p:txBody>
      </p:sp>
    </p:spTree>
    <p:extLst>
      <p:ext uri="{BB962C8B-B14F-4D97-AF65-F5344CB8AC3E}">
        <p14:creationId xmlns:p14="http://schemas.microsoft.com/office/powerpoint/2010/main" val="36631159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0216" y="259723"/>
            <a:ext cx="6691558" cy="702643"/>
          </a:xfrm>
          <a:solidFill>
            <a:srgbClr val="92D05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Creating a Branching Key</a:t>
            </a:r>
          </a:p>
        </p:txBody>
      </p:sp>
      <p:sp>
        <p:nvSpPr>
          <p:cNvPr id="3" name="AutoShape 16" descr="Image result for butterfly  clip art">
            <a:extLst>
              <a:ext uri="{FF2B5EF4-FFF2-40B4-BE49-F238E27FC236}">
                <a16:creationId xmlns:a16="http://schemas.microsoft.com/office/drawing/2014/main" id="{C191DC9B-7E99-47D6-B6BD-4291DE7E923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E0E7C12B-3949-42D5-8357-AF7EB6B6EC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32942047"/>
              </p:ext>
            </p:extLst>
          </p:nvPr>
        </p:nvGraphicFramePr>
        <p:xfrm>
          <a:off x="3354291" y="1203030"/>
          <a:ext cx="4187483" cy="27042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10" descr="Image result for moth">
            <a:extLst>
              <a:ext uri="{FF2B5EF4-FFF2-40B4-BE49-F238E27FC236}">
                <a16:creationId xmlns:a16="http://schemas.microsoft.com/office/drawing/2014/main" id="{AE90040B-E5C8-4B2D-A5D9-C5E5311AA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907" y="1232911"/>
            <a:ext cx="1710582" cy="125352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Image result for butterfly">
            <a:extLst>
              <a:ext uri="{FF2B5EF4-FFF2-40B4-BE49-F238E27FC236}">
                <a16:creationId xmlns:a16="http://schemas.microsoft.com/office/drawing/2014/main" id="{EFFDEABA-0477-4AAE-926B-2D971D6E20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907" y="2708921"/>
            <a:ext cx="1783578" cy="119833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Image result for bumble bee">
            <a:extLst>
              <a:ext uri="{FF2B5EF4-FFF2-40B4-BE49-F238E27FC236}">
                <a16:creationId xmlns:a16="http://schemas.microsoft.com/office/drawing/2014/main" id="{920F1DBE-B2A7-4E09-9952-3B19EDFD96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667" y="4145927"/>
            <a:ext cx="1732818" cy="126006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Image result for ladybird">
            <a:extLst>
              <a:ext uri="{FF2B5EF4-FFF2-40B4-BE49-F238E27FC236}">
                <a16:creationId xmlns:a16="http://schemas.microsoft.com/office/drawing/2014/main" id="{92437804-66A0-4D1C-AEA6-DB7F27267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583" y="4145927"/>
            <a:ext cx="1732817" cy="126006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8DAB3F3-11ED-4675-9824-5420DD37B8D1}"/>
              </a:ext>
            </a:extLst>
          </p:cNvPr>
          <p:cNvSpPr/>
          <p:nvPr/>
        </p:nvSpPr>
        <p:spPr>
          <a:xfrm>
            <a:off x="5092505" y="3907251"/>
            <a:ext cx="3840480" cy="149874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Can you sort the 4 insects into groups?</a:t>
            </a: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Write a ‘Yes/No’ question to separate them.</a:t>
            </a:r>
          </a:p>
        </p:txBody>
      </p:sp>
    </p:spTree>
    <p:extLst>
      <p:ext uri="{BB962C8B-B14F-4D97-AF65-F5344CB8AC3E}">
        <p14:creationId xmlns:p14="http://schemas.microsoft.com/office/powerpoint/2010/main" val="26074497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0216" y="259723"/>
            <a:ext cx="6691558" cy="702643"/>
          </a:xfrm>
          <a:solidFill>
            <a:srgbClr val="92D05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Creating a Branching Key</a:t>
            </a:r>
          </a:p>
        </p:txBody>
      </p:sp>
      <p:sp>
        <p:nvSpPr>
          <p:cNvPr id="3" name="AutoShape 16" descr="Image result for butterfly  clip art">
            <a:extLst>
              <a:ext uri="{FF2B5EF4-FFF2-40B4-BE49-F238E27FC236}">
                <a16:creationId xmlns:a16="http://schemas.microsoft.com/office/drawing/2014/main" id="{C191DC9B-7E99-47D6-B6BD-4291DE7E923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E0E7C12B-3949-42D5-8357-AF7EB6B6EC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0814164"/>
              </p:ext>
            </p:extLst>
          </p:nvPr>
        </p:nvGraphicFramePr>
        <p:xfrm>
          <a:off x="-517274" y="1080475"/>
          <a:ext cx="6436542" cy="37566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Picture 4" descr="Image result for ladybird">
            <a:extLst>
              <a:ext uri="{FF2B5EF4-FFF2-40B4-BE49-F238E27FC236}">
                <a16:creationId xmlns:a16="http://schemas.microsoft.com/office/drawing/2014/main" id="{DF63DC48-0C95-4A48-8AE3-B658F98D84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142" y="4219571"/>
            <a:ext cx="1130251" cy="82189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BE1B1CF-3514-4443-871E-4AA70BB90120}"/>
              </a:ext>
            </a:extLst>
          </p:cNvPr>
          <p:cNvSpPr/>
          <p:nvPr/>
        </p:nvSpPr>
        <p:spPr>
          <a:xfrm>
            <a:off x="4572000" y="2007657"/>
            <a:ext cx="3649993" cy="165284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Continue grouping the species.</a:t>
            </a: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Write ‘Yes/No’ questions to separate them.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CADA68E-6506-427E-9B17-77FF5E9D100E}"/>
              </a:ext>
            </a:extLst>
          </p:cNvPr>
          <p:cNvSpPr/>
          <p:nvPr/>
        </p:nvSpPr>
        <p:spPr>
          <a:xfrm>
            <a:off x="4572000" y="3940299"/>
            <a:ext cx="3649993" cy="147654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When you have completed the key, stick down the pictures in the correct places.</a:t>
            </a:r>
          </a:p>
        </p:txBody>
      </p:sp>
      <p:pic>
        <p:nvPicPr>
          <p:cNvPr id="13" name="Picture 10" descr="Image result for moth">
            <a:extLst>
              <a:ext uri="{FF2B5EF4-FFF2-40B4-BE49-F238E27FC236}">
                <a16:creationId xmlns:a16="http://schemas.microsoft.com/office/drawing/2014/main" id="{B43BBB63-6987-4A96-BC5D-7542E24FA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315" y="4240794"/>
            <a:ext cx="845559" cy="47188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4" descr="Image result for butterfly">
            <a:extLst>
              <a:ext uri="{FF2B5EF4-FFF2-40B4-BE49-F238E27FC236}">
                <a16:creationId xmlns:a16="http://schemas.microsoft.com/office/drawing/2014/main" id="{D85093FD-0C57-44E1-9FFE-F8917B6148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303" y="4810635"/>
            <a:ext cx="845559" cy="46166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Image result for bumble bee">
            <a:extLst>
              <a:ext uri="{FF2B5EF4-FFF2-40B4-BE49-F238E27FC236}">
                <a16:creationId xmlns:a16="http://schemas.microsoft.com/office/drawing/2014/main" id="{6EB40EF6-073E-4C24-AD3C-E24076285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303" y="5416848"/>
            <a:ext cx="845559" cy="46166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34849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0216" y="259723"/>
            <a:ext cx="6691558" cy="702643"/>
          </a:xfrm>
          <a:solidFill>
            <a:srgbClr val="92D05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Plenary Questioning</a:t>
            </a:r>
          </a:p>
        </p:txBody>
      </p:sp>
      <p:sp>
        <p:nvSpPr>
          <p:cNvPr id="3" name="AutoShape 16" descr="Image result for butterfly  clip art">
            <a:extLst>
              <a:ext uri="{FF2B5EF4-FFF2-40B4-BE49-F238E27FC236}">
                <a16:creationId xmlns:a16="http://schemas.microsoft.com/office/drawing/2014/main" id="{C191DC9B-7E99-47D6-B6BD-4291DE7E923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 descr="See the source image">
            <a:extLst>
              <a:ext uri="{FF2B5EF4-FFF2-40B4-BE49-F238E27FC236}">
                <a16:creationId xmlns:a16="http://schemas.microsoft.com/office/drawing/2014/main" id="{7ADC6778-580C-4ABA-83CE-B90CCA28EEAC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01" y="1446481"/>
            <a:ext cx="2447925" cy="20478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" name="Picture 4" descr="Image result for moss">
            <a:extLst>
              <a:ext uri="{FF2B5EF4-FFF2-40B4-BE49-F238E27FC236}">
                <a16:creationId xmlns:a16="http://schemas.microsoft.com/office/drawing/2014/main" id="{1464DDA2-FB9F-4A31-BE00-FEC71EBC6A1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7363" y="1473371"/>
            <a:ext cx="2447926" cy="2047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4" name="Picture 2" descr="Image result for flowering plants">
            <a:extLst>
              <a:ext uri="{FF2B5EF4-FFF2-40B4-BE49-F238E27FC236}">
                <a16:creationId xmlns:a16="http://schemas.microsoft.com/office/drawing/2014/main" id="{19ACD517-5788-4B4B-B5B9-FCB78802F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02" y="3764280"/>
            <a:ext cx="2398074" cy="204787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9143CD3-DA94-4A63-BA25-85EF8C749DDA}"/>
              </a:ext>
            </a:extLst>
          </p:cNvPr>
          <p:cNvSpPr/>
          <p:nvPr/>
        </p:nvSpPr>
        <p:spPr>
          <a:xfrm>
            <a:off x="6009025" y="1919312"/>
            <a:ext cx="2447926" cy="110221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How could you sort these plants?</a:t>
            </a:r>
          </a:p>
        </p:txBody>
      </p:sp>
      <p:pic>
        <p:nvPicPr>
          <p:cNvPr id="8196" name="Picture 4" descr="Image result for grasses">
            <a:extLst>
              <a:ext uri="{FF2B5EF4-FFF2-40B4-BE49-F238E27FC236}">
                <a16:creationId xmlns:a16="http://schemas.microsoft.com/office/drawing/2014/main" id="{7934C9B7-6EFB-49DD-9795-409AB43272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2872" y="3764280"/>
            <a:ext cx="2472417" cy="204787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017252CF-F627-44F6-814D-863D82E13B8D}"/>
              </a:ext>
            </a:extLst>
          </p:cNvPr>
          <p:cNvSpPr/>
          <p:nvPr/>
        </p:nvSpPr>
        <p:spPr>
          <a:xfrm>
            <a:off x="6009025" y="3213174"/>
            <a:ext cx="2447926" cy="110221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Write a ‘Yes/No’ question to sort them.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372F357-47EB-4F01-AD92-02D210031E41}"/>
              </a:ext>
            </a:extLst>
          </p:cNvPr>
          <p:cNvSpPr/>
          <p:nvPr/>
        </p:nvSpPr>
        <p:spPr>
          <a:xfrm>
            <a:off x="6003385" y="4507036"/>
            <a:ext cx="2447926" cy="110221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How could you sort your groups further?</a:t>
            </a:r>
          </a:p>
        </p:txBody>
      </p:sp>
    </p:spTree>
    <p:extLst>
      <p:ext uri="{BB962C8B-B14F-4D97-AF65-F5344CB8AC3E}">
        <p14:creationId xmlns:p14="http://schemas.microsoft.com/office/powerpoint/2010/main" val="37579267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0216" y="259723"/>
            <a:ext cx="6691558" cy="702643"/>
          </a:xfrm>
          <a:solidFill>
            <a:srgbClr val="92D050"/>
          </a:solidFill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How could you sort these species?</a:t>
            </a:r>
          </a:p>
        </p:txBody>
      </p:sp>
      <p:sp>
        <p:nvSpPr>
          <p:cNvPr id="3" name="AutoShape 16" descr="Image result for butterfly  clip art">
            <a:extLst>
              <a:ext uri="{FF2B5EF4-FFF2-40B4-BE49-F238E27FC236}">
                <a16:creationId xmlns:a16="http://schemas.microsoft.com/office/drawing/2014/main" id="{C191DC9B-7E99-47D6-B6BD-4291DE7E923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218" name="Picture 2" descr="Image result for butterflies">
            <a:extLst>
              <a:ext uri="{FF2B5EF4-FFF2-40B4-BE49-F238E27FC236}">
                <a16:creationId xmlns:a16="http://schemas.microsoft.com/office/drawing/2014/main" id="{B2C0930C-84CA-4844-BF8B-2BA760D12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589" y="1279123"/>
            <a:ext cx="3184406" cy="211894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Image result for butterflies">
            <a:extLst>
              <a:ext uri="{FF2B5EF4-FFF2-40B4-BE49-F238E27FC236}">
                <a16:creationId xmlns:a16="http://schemas.microsoft.com/office/drawing/2014/main" id="{ED083EFE-1673-443D-9C04-E0522532F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589" y="3673110"/>
            <a:ext cx="3184406" cy="205969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Image result for butterflies">
            <a:extLst>
              <a:ext uri="{FF2B5EF4-FFF2-40B4-BE49-F238E27FC236}">
                <a16:creationId xmlns:a16="http://schemas.microsoft.com/office/drawing/2014/main" id="{B40F8694-C1CC-4BC5-908B-5888B2E05B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310053"/>
            <a:ext cx="3052657" cy="211894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Image result for butterflies">
            <a:extLst>
              <a:ext uri="{FF2B5EF4-FFF2-40B4-BE49-F238E27FC236}">
                <a16:creationId xmlns:a16="http://schemas.microsoft.com/office/drawing/2014/main" id="{98275F7A-91B5-45B2-AB47-02FA97F6E6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663389"/>
            <a:ext cx="3122174" cy="214312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43069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3687"/>
      </a:accent1>
      <a:accent2>
        <a:srgbClr val="F38337"/>
      </a:accent2>
      <a:accent3>
        <a:srgbClr val="8DBC14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5">
            <a:lumMod val="20000"/>
            <a:lumOff val="80000"/>
          </a:schemeClr>
        </a:solidFill>
      </a:spPr>
      <a:bodyPr rtlCol="0" anchor="ctr"/>
      <a:lstStyle>
        <a:defPPr algn="ctr">
          <a:defRPr sz="2400" b="1" dirty="0" smtClean="0">
            <a:solidFill>
              <a:schemeClr val="tx1"/>
            </a:solidFill>
          </a:defRPr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5396</TotalTime>
  <Words>587</Words>
  <Application>Microsoft Office PowerPoint</Application>
  <PresentationFormat>On-screen Show (4:3)</PresentationFormat>
  <Paragraphs>109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Times New Roman</vt:lpstr>
      <vt:lpstr>Wingdings</vt:lpstr>
      <vt:lpstr>Office Theme</vt:lpstr>
      <vt:lpstr>What is it?</vt:lpstr>
      <vt:lpstr>Year 4 Diagnostic Task Living  Things and their Habitats  </vt:lpstr>
      <vt:lpstr>Year 4 Diagnostic Task Living Things and their Habitats  </vt:lpstr>
      <vt:lpstr>Just Checking!</vt:lpstr>
      <vt:lpstr>PowerPoint Presentation</vt:lpstr>
      <vt:lpstr>What makes an insect an insect? </vt:lpstr>
      <vt:lpstr>Just Checking</vt:lpstr>
      <vt:lpstr>Grouping Plants</vt:lpstr>
      <vt:lpstr>Just Checking!</vt:lpstr>
      <vt:lpstr>INTRODUCTION</vt:lpstr>
      <vt:lpstr>PowerPoint Presentation</vt:lpstr>
      <vt:lpstr>How observant are you?</vt:lpstr>
      <vt:lpstr>Questioning</vt:lpstr>
      <vt:lpstr>Branching Keys</vt:lpstr>
      <vt:lpstr>PowerPoint Presentation</vt:lpstr>
      <vt:lpstr>Creating a Branching Key</vt:lpstr>
      <vt:lpstr>Creating a Branching Key</vt:lpstr>
      <vt:lpstr>Creating a Branching Key</vt:lpstr>
      <vt:lpstr>Plenary Questioning</vt:lpstr>
      <vt:lpstr>How could you sort these species?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Gavin Blann</dc:creator>
  <cp:lastModifiedBy>Johnny Faro</cp:lastModifiedBy>
  <cp:revision>435</cp:revision>
  <dcterms:created xsi:type="dcterms:W3CDTF">2015-04-07T22:40:20Z</dcterms:created>
  <dcterms:modified xsi:type="dcterms:W3CDTF">2017-12-08T11:29:53Z</dcterms:modified>
</cp:coreProperties>
</file>