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0" r:id="rId1"/>
  </p:sldMasterIdLst>
  <p:sldIdLst>
    <p:sldId id="256" r:id="rId2"/>
    <p:sldId id="257" r:id="rId3"/>
    <p:sldId id="258" r:id="rId4"/>
    <p:sldId id="272" r:id="rId5"/>
    <p:sldId id="271" r:id="rId6"/>
    <p:sldId id="273" r:id="rId7"/>
    <p:sldId id="274" r:id="rId8"/>
    <p:sldId id="279" r:id="rId9"/>
    <p:sldId id="27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7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03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341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478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55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318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75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88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90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107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1345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514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3456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327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133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11/23/2023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1297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B6F2D-7783-4EA1-90CA-02CE19BC9F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Discrimination Project; Poverty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EABB6E-A118-45A4-8BAF-4466589C3A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Brought to you by the School Council</a:t>
            </a:r>
          </a:p>
        </p:txBody>
      </p:sp>
    </p:spTree>
    <p:extLst>
      <p:ext uri="{BB962C8B-B14F-4D97-AF65-F5344CB8AC3E}">
        <p14:creationId xmlns:p14="http://schemas.microsoft.com/office/powerpoint/2010/main" val="3774910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783" y="278344"/>
            <a:ext cx="5600388" cy="5551503"/>
          </a:xfrm>
        </p:spPr>
        <p:txBody>
          <a:bodyPr>
            <a:normAutofit/>
          </a:bodyPr>
          <a:lstStyle/>
          <a:p>
            <a:r>
              <a:rPr lang="en-GB" dirty="0"/>
              <a:t>Poverty Project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00B050"/>
                </a:solidFill>
              </a:rPr>
              <a:t>We have continued to work hard on our poverty project. We will tell you all about what we have done…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BD989A-2CDA-4678-A6F0-283354027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171" y="2582700"/>
            <a:ext cx="5960308" cy="344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080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792" y="1165946"/>
            <a:ext cx="3570575" cy="5276295"/>
          </a:xfrm>
        </p:spPr>
        <p:txBody>
          <a:bodyPr>
            <a:normAutofit fontScale="90000"/>
          </a:bodyPr>
          <a:lstStyle/>
          <a:p>
            <a:r>
              <a:rPr lang="en-GB" dirty="0"/>
              <a:t>Fundraising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Our parent committee (SCC) encouraged us to raise money for our 2023 Challenge! We raised over £9,000!!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4582A2-1C53-403F-8557-D6178400F5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411" y="287742"/>
            <a:ext cx="4108382" cy="27389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1A087B-5388-4C2F-87E2-304F0AADB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353" y="349600"/>
            <a:ext cx="3289712" cy="32897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135EA5-022C-4A53-831C-4A5B8B9F8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4968" y="2826353"/>
            <a:ext cx="2360965" cy="37439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CDED94-CE84-43B1-84D7-41619187A6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2981" y="3039472"/>
            <a:ext cx="2954744" cy="34689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5CA479-7AC7-4D48-897B-7A144B343C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64773" y="3882410"/>
            <a:ext cx="2481498" cy="2625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09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386" y="201168"/>
            <a:ext cx="5032998" cy="5486400"/>
          </a:xfrm>
        </p:spPr>
        <p:txBody>
          <a:bodyPr>
            <a:normAutofit/>
          </a:bodyPr>
          <a:lstStyle/>
          <a:p>
            <a:r>
              <a:rPr lang="en-GB" dirty="0"/>
              <a:t>Medway Food Bank</a:t>
            </a: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We decided to use some of our fundraised money to buy goods to donate to the Medway Food Bank. Each class had £30 to spend on a given shopping list.</a:t>
            </a:r>
            <a:endParaRPr lang="en-GB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6AA3C3-AD20-4CAC-9CA2-1A9F59166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320" y="96767"/>
            <a:ext cx="3460294" cy="25115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230392-6D04-49BD-8438-0F203234A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8474" y="3812161"/>
            <a:ext cx="3886537" cy="28729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B6EB0C-2182-4894-BCF9-76F064571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9015" y="2098845"/>
            <a:ext cx="3025271" cy="182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37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D9BA46-490D-4DF7-8916-256FF0B92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3292" y="223452"/>
            <a:ext cx="6278885" cy="45314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28613F-009D-427B-BAAB-9D5491C6B8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905" y="3464353"/>
            <a:ext cx="3848433" cy="317019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8D75C80-91F9-4642-B72A-48C35EA49E87}"/>
              </a:ext>
            </a:extLst>
          </p:cNvPr>
          <p:cNvSpPr txBox="1">
            <a:spLocks/>
          </p:cNvSpPr>
          <p:nvPr/>
        </p:nvSpPr>
        <p:spPr>
          <a:xfrm>
            <a:off x="389394" y="611171"/>
            <a:ext cx="3570575" cy="5515309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rmAutofit fontScale="8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Assemblies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We completed assemblies for KS1 and KS2 to introduce the project. We also spoke about the ‘cost of living crisis’ to make the school aware that poverty can affect anyone.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73158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250" y="861478"/>
            <a:ext cx="3570575" cy="5276295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The school decided on the items they wanted to buy and a master shopping list was created.</a:t>
            </a:r>
            <a:br>
              <a:rPr lang="en-GB" sz="2800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E20C3A-B4D7-4FE9-A9E0-E4CB09A4D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298" y="655091"/>
            <a:ext cx="6637595" cy="52734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8D0D65-2F69-44B6-AF0C-0D7590ED9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063" y="388570"/>
            <a:ext cx="3482642" cy="114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432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512" y="2352024"/>
            <a:ext cx="3233928" cy="3875114"/>
          </a:xfrm>
        </p:spPr>
        <p:txBody>
          <a:bodyPr>
            <a:normAutofit fontScale="90000"/>
          </a:bodyPr>
          <a:lstStyle/>
          <a:p>
            <a:r>
              <a:rPr lang="en-GB" dirty="0"/>
              <a:t>Food Bank Trip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Members of the SCC, head councillors</a:t>
            </a:r>
            <a:r>
              <a:rPr lang="en-GB" sz="2800" dirty="0">
                <a:solidFill>
                  <a:schemeClr val="tx1"/>
                </a:solidFill>
              </a:rPr>
              <a:t> and our School Council SLT member visited Tesco to buy the items and then donated it to the food bank.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1E7ACB-FF2A-4A8F-A287-84452DCEAD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3421" y="347472"/>
            <a:ext cx="3449027" cy="28335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D3DA53-FF08-454B-8740-307C36729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813" y="2687386"/>
            <a:ext cx="3529827" cy="2728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EE993C-9D94-4133-923E-1B5B01F54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0440" y="3351153"/>
            <a:ext cx="5197494" cy="315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03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11F5-1DBE-4B7A-AAE5-0AD92E242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512" y="2031984"/>
            <a:ext cx="3233928" cy="3875114"/>
          </a:xfrm>
        </p:spPr>
        <p:txBody>
          <a:bodyPr>
            <a:normAutofit fontScale="90000"/>
          </a:bodyPr>
          <a:lstStyle/>
          <a:p>
            <a:r>
              <a:rPr lang="en-GB" dirty="0"/>
              <a:t>Food Bank Visitor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100" dirty="0">
                <a:solidFill>
                  <a:schemeClr val="tx1"/>
                </a:solidFill>
              </a:rPr>
              <a:t>Sharon (one of the volunteers) came and gave us an assembly about the Food Bank and thanked us all for our donation.</a:t>
            </a: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85727A-31E5-45FB-AC71-D1560E4D57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221" y="655847"/>
            <a:ext cx="7308213" cy="541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79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E1915-2E15-497F-BC58-2477C62F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079" y="1386426"/>
            <a:ext cx="10975065" cy="2597964"/>
          </a:xfrm>
        </p:spPr>
        <p:txBody>
          <a:bodyPr>
            <a:normAutofit fontScale="90000"/>
          </a:bodyPr>
          <a:lstStyle/>
          <a:p>
            <a:r>
              <a:rPr lang="en-GB" dirty="0"/>
              <a:t>Poverty Project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3300" dirty="0">
                <a:solidFill>
                  <a:srgbClr val="00B050"/>
                </a:solidFill>
              </a:rPr>
              <a:t>We feel really proud about helping those in our community and have linked our project to our school values of responsibility, empathy, bravery and resilience.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31EF2E-BFA5-4C0C-BFFF-6E230137B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1159" y="120783"/>
            <a:ext cx="3686762" cy="22227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C53F2C-357E-42FB-84CA-CA5484507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958" y="4146817"/>
            <a:ext cx="5762498" cy="24471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EDB2FC-0D35-4B48-B32C-D28225EFCC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5265" y="4142232"/>
            <a:ext cx="1806572" cy="245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826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248</TotalTime>
  <Words>265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Century Gothic</vt:lpstr>
      <vt:lpstr>Wingdings 2</vt:lpstr>
      <vt:lpstr>Quotable</vt:lpstr>
      <vt:lpstr>Discrimination Project; Poverty</vt:lpstr>
      <vt:lpstr>Poverty Project   We have continued to work hard on our poverty project. We will tell you all about what we have done…</vt:lpstr>
      <vt:lpstr>Fundraising    Our parent committee (SCC) encouraged us to raise money for our 2023 Challenge! We raised over £9,000!! </vt:lpstr>
      <vt:lpstr>Medway Food Bank  We decided to use some of our fundraised money to buy goods to donate to the Medway Food Bank. Each class had £30 to spend on a given shopping list.</vt:lpstr>
      <vt:lpstr>PowerPoint Presentation</vt:lpstr>
      <vt:lpstr>    The school decided on the items they wanted to buy and a master shopping list was created. </vt:lpstr>
      <vt:lpstr>Food Bank Trip   Members of the SCC, head councillors and our School Council SLT member visited Tesco to buy the items and then donated it to the food bank.</vt:lpstr>
      <vt:lpstr>Food Bank Visitor   Sharon (one of the volunteers) came and gave us an assembly about the Food Bank and thanked us all for our donation.</vt:lpstr>
      <vt:lpstr>Poverty Project   We feel really proud about helping those in our community and have linked our project to our school values of responsibility, empathy, bravery and resilience.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Recycling Project</dc:title>
  <dc:creator>NWright</dc:creator>
  <cp:lastModifiedBy>Alison Dunwell</cp:lastModifiedBy>
  <cp:revision>34</cp:revision>
  <dcterms:created xsi:type="dcterms:W3CDTF">2022-01-17T21:03:20Z</dcterms:created>
  <dcterms:modified xsi:type="dcterms:W3CDTF">2023-11-23T08:58:57Z</dcterms:modified>
</cp:coreProperties>
</file>